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52" r:id="rId1"/>
  </p:sldMasterIdLst>
  <p:notesMasterIdLst>
    <p:notesMasterId r:id="rId18"/>
  </p:notesMasterIdLst>
  <p:handoutMasterIdLst>
    <p:handoutMasterId r:id="rId19"/>
  </p:handoutMasterIdLst>
  <p:sldIdLst>
    <p:sldId id="290" r:id="rId2"/>
    <p:sldId id="263" r:id="rId3"/>
    <p:sldId id="278" r:id="rId4"/>
    <p:sldId id="264" r:id="rId5"/>
    <p:sldId id="284" r:id="rId6"/>
    <p:sldId id="289" r:id="rId7"/>
    <p:sldId id="273" r:id="rId8"/>
    <p:sldId id="277" r:id="rId9"/>
    <p:sldId id="280" r:id="rId10"/>
    <p:sldId id="275" r:id="rId11"/>
    <p:sldId id="276" r:id="rId12"/>
    <p:sldId id="287" r:id="rId13"/>
    <p:sldId id="285" r:id="rId14"/>
    <p:sldId id="286" r:id="rId15"/>
    <p:sldId id="283" r:id="rId16"/>
    <p:sldId id="288" r:id="rId17"/>
  </p:sldIdLst>
  <p:sldSz cx="9144000" cy="6858000" type="screen4x3"/>
  <p:notesSz cx="6797675" cy="9926638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rs Bo Majgaard" initials="LBM" lastIdx="1" clrIdx="0">
    <p:extLst>
      <p:ext uri="{19B8F6BF-5375-455C-9EA6-DF929625EA0E}">
        <p15:presenceInfo xmlns:p15="http://schemas.microsoft.com/office/powerpoint/2012/main" userId="S::lars1205@vuctm.dk::75196fd0-7d3b-4378-8f14-bca1d38e7bc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FCC47"/>
    <a:srgbClr val="B4D9EB"/>
    <a:srgbClr val="D12B71"/>
    <a:srgbClr val="F3EA6C"/>
    <a:srgbClr val="598FB3"/>
    <a:srgbClr val="C8DA8E"/>
    <a:srgbClr val="A5CF3D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2" autoAdjust="0"/>
    <p:restoredTop sz="75644" autoAdjust="0"/>
  </p:normalViewPr>
  <p:slideViewPr>
    <p:cSldViewPr>
      <p:cViewPr varScale="1">
        <p:scale>
          <a:sx n="95" d="100"/>
          <a:sy n="95" d="100"/>
        </p:scale>
        <p:origin x="206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ECCE53-1999-48F4-A574-04E711A20AEE}" type="datetimeFigureOut">
              <a:rPr lang="da-DK" smtClean="0"/>
              <a:pPr/>
              <a:t>28-10-2024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9CFC6A-84AE-4ECC-A33F-B382D9A9F539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87614705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F4B021-D4C0-4D6A-85BC-1063B355595C}" type="datetimeFigureOut">
              <a:rPr lang="da-DK" smtClean="0"/>
              <a:pPr/>
              <a:t>28-10-2024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E3C409-E5B2-47AB-8A06-F6ECD3D717D7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9926698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E3C409-E5B2-47AB-8A06-F6ECD3D717D7}" type="slidenum">
              <a:rPr lang="da-DK" smtClean="0"/>
              <a:pPr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555207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E3C409-E5B2-47AB-8A06-F6ECD3D717D7}" type="slidenum">
              <a:rPr lang="da-DK" smtClean="0"/>
              <a:pPr/>
              <a:t>10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417969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E3C409-E5B2-47AB-8A06-F6ECD3D717D7}" type="slidenum">
              <a:rPr lang="da-DK" smtClean="0"/>
              <a:pPr/>
              <a:t>11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099163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E3C409-E5B2-47AB-8A06-F6ECD3D717D7}" type="slidenum">
              <a:rPr lang="da-DK" smtClean="0"/>
              <a:pPr/>
              <a:t>13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2591121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E3C409-E5B2-47AB-8A06-F6ECD3D717D7}" type="slidenum">
              <a:rPr lang="da-DK" smtClean="0"/>
              <a:pPr/>
              <a:t>14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964463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E3C409-E5B2-47AB-8A06-F6ECD3D717D7}" type="slidenum">
              <a:rPr lang="da-DK" smtClean="0"/>
              <a:pPr/>
              <a:t>15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404768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E3C409-E5B2-47AB-8A06-F6ECD3D717D7}" type="slidenum">
              <a:rPr lang="da-DK" smtClean="0"/>
              <a:pPr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704213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E3C409-E5B2-47AB-8A06-F6ECD3D717D7}" type="slidenum">
              <a:rPr lang="da-DK" smtClean="0"/>
              <a:pPr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471539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E3C409-E5B2-47AB-8A06-F6ECD3D717D7}" type="slidenum">
              <a:rPr lang="da-DK" smtClean="0"/>
              <a:pPr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35458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E3C409-E5B2-47AB-8A06-F6ECD3D717D7}" type="slidenum">
              <a:rPr lang="da-DK" smtClean="0"/>
              <a:pPr/>
              <a:t>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641439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E3C409-E5B2-47AB-8A06-F6ECD3D717D7}" type="slidenum">
              <a:rPr lang="da-DK" smtClean="0"/>
              <a:pPr/>
              <a:t>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124362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E3C409-E5B2-47AB-8A06-F6ECD3D717D7}" type="slidenum">
              <a:rPr lang="da-DK" smtClean="0"/>
              <a:pPr/>
              <a:t>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483610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E3C409-E5B2-47AB-8A06-F6ECD3D717D7}" type="slidenum">
              <a:rPr lang="da-DK" smtClean="0"/>
              <a:pPr/>
              <a:t>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325956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E3C409-E5B2-47AB-8A06-F6ECD3D717D7}" type="slidenum">
              <a:rPr lang="da-DK" smtClean="0"/>
              <a:pPr/>
              <a:t>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609654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s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Afrundet rektangel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Undertitel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a-DK"/>
              <a:t>Klik for at redigere i master</a:t>
            </a:r>
            <a:endParaRPr kumimoji="0" lang="en-US"/>
          </a:p>
        </p:txBody>
      </p:sp>
      <p:sp>
        <p:nvSpPr>
          <p:cNvPr id="28" name="Pladsholder til dato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/>
              <a:t>2. november 2010</a:t>
            </a:r>
          </a:p>
        </p:txBody>
      </p:sp>
      <p:sp>
        <p:nvSpPr>
          <p:cNvPr id="17" name="Pladsholder til sidefod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29" name="Pladsholder til diasnumm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1A6C2395-9420-45DC-AE32-B8459AFCEF3E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7" name="Rektangel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ktangel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ktangel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da-DK"/>
              <a:t>Klik for at redigere i master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a-DK"/>
              <a:t>Klik for at redigere i master</a:t>
            </a:r>
            <a:endParaRPr kumimoji="0"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a-DK"/>
              <a:t>Klik for at redigere i master</a:t>
            </a:r>
          </a:p>
          <a:p>
            <a:pPr lvl="1" eaLnBrk="1" latinLnBrk="0" hangingPunct="1"/>
            <a:r>
              <a:rPr lang="da-DK"/>
              <a:t>Andet niveau</a:t>
            </a:r>
          </a:p>
          <a:p>
            <a:pPr lvl="2" eaLnBrk="1" latinLnBrk="0" hangingPunct="1"/>
            <a:r>
              <a:rPr lang="da-DK"/>
              <a:t>Tredje niveau</a:t>
            </a:r>
          </a:p>
          <a:p>
            <a:pPr lvl="3" eaLnBrk="1" latinLnBrk="0" hangingPunct="1"/>
            <a:r>
              <a:rPr lang="da-DK"/>
              <a:t>Fjerde niveau</a:t>
            </a:r>
          </a:p>
          <a:p>
            <a:pPr lvl="4" eaLnBrk="1" latinLnBrk="0" hangingPunct="1"/>
            <a:r>
              <a:rPr lang="da-DK"/>
              <a:t>Femte niveau</a:t>
            </a:r>
            <a:endParaRPr kumimoji="0"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/>
              <a:t>2. november 2010</a:t>
            </a: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C2395-9420-45DC-AE32-B8459AFCEF3E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da-DK"/>
              <a:t>Klik for at redigere i master</a:t>
            </a:r>
            <a:endParaRPr kumimoji="0"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da-DK"/>
              <a:t>Klik for at redigere i master</a:t>
            </a:r>
          </a:p>
          <a:p>
            <a:pPr lvl="1" eaLnBrk="1" latinLnBrk="0" hangingPunct="1"/>
            <a:r>
              <a:rPr lang="da-DK"/>
              <a:t>Andet niveau</a:t>
            </a:r>
          </a:p>
          <a:p>
            <a:pPr lvl="2" eaLnBrk="1" latinLnBrk="0" hangingPunct="1"/>
            <a:r>
              <a:rPr lang="da-DK"/>
              <a:t>Tredje niveau</a:t>
            </a:r>
          </a:p>
          <a:p>
            <a:pPr lvl="3" eaLnBrk="1" latinLnBrk="0" hangingPunct="1"/>
            <a:r>
              <a:rPr lang="da-DK"/>
              <a:t>Fjerde niveau</a:t>
            </a:r>
          </a:p>
          <a:p>
            <a:pPr lvl="4" eaLnBrk="1" latinLnBrk="0" hangingPunct="1"/>
            <a:r>
              <a:rPr lang="da-DK"/>
              <a:t>Femte niveau</a:t>
            </a:r>
            <a:endParaRPr kumimoji="0"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/>
              <a:t>2. november 2010</a:t>
            </a: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C2395-9420-45DC-AE32-B8459AFCEF3E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a-DK"/>
              <a:t>Klik for at redigere i master</a:t>
            </a:r>
            <a:endParaRPr kumimoji="0"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/>
              <a:t>2. november 2010</a:t>
            </a: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C2395-9420-45DC-AE32-B8459AFCEF3E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8" name="Pladsholder til indhold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da-DK"/>
              <a:t>Klik for at redigere i master</a:t>
            </a:r>
          </a:p>
          <a:p>
            <a:pPr lvl="1" eaLnBrk="1" latinLnBrk="0" hangingPunct="1"/>
            <a:r>
              <a:rPr lang="da-DK"/>
              <a:t>Andet niveau</a:t>
            </a:r>
          </a:p>
          <a:p>
            <a:pPr lvl="2" eaLnBrk="1" latinLnBrk="0" hangingPunct="1"/>
            <a:r>
              <a:rPr lang="da-DK"/>
              <a:t>Tredje niveau</a:t>
            </a:r>
          </a:p>
          <a:p>
            <a:pPr lvl="3" eaLnBrk="1" latinLnBrk="0" hangingPunct="1"/>
            <a:r>
              <a:rPr lang="da-DK"/>
              <a:t>Fjerde niveau</a:t>
            </a:r>
          </a:p>
          <a:p>
            <a:pPr lvl="4" eaLnBrk="1" latinLnBrk="0" hangingPunct="1"/>
            <a:r>
              <a:rPr lang="da-DK"/>
              <a:t>Femte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fsnitsoversk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Afrundet rektangel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da-DK"/>
              <a:t>Klik for at redigere i master</a:t>
            </a:r>
            <a:endParaRPr kumimoji="0"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a-DK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/>
              <a:t>2. november 2010</a:t>
            </a: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da-DK"/>
          </a:p>
        </p:txBody>
      </p:sp>
      <p:sp>
        <p:nvSpPr>
          <p:cNvPr id="7" name="Rektangel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ktangel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ktangel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A6C2395-9420-45DC-AE32-B8459AFCEF3E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a-DK"/>
              <a:t>Klik for at redigere i master</a:t>
            </a:r>
            <a:endParaRPr kumimoji="0" lang="en-US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/>
              <a:t>2. november 2010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C2395-9420-45DC-AE32-B8459AFCEF3E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9" name="Pladsholder til indhold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da-DK"/>
              <a:t>Klik for at redigere i master</a:t>
            </a:r>
          </a:p>
          <a:p>
            <a:pPr lvl="1" eaLnBrk="1" latinLnBrk="0" hangingPunct="1"/>
            <a:r>
              <a:rPr lang="da-DK"/>
              <a:t>Andet niveau</a:t>
            </a:r>
          </a:p>
          <a:p>
            <a:pPr lvl="2" eaLnBrk="1" latinLnBrk="0" hangingPunct="1"/>
            <a:r>
              <a:rPr lang="da-DK"/>
              <a:t>Tredje niveau</a:t>
            </a:r>
          </a:p>
          <a:p>
            <a:pPr lvl="3" eaLnBrk="1" latinLnBrk="0" hangingPunct="1"/>
            <a:r>
              <a:rPr lang="da-DK"/>
              <a:t>Fjerde niveau</a:t>
            </a:r>
          </a:p>
          <a:p>
            <a:pPr lvl="4" eaLnBrk="1" latinLnBrk="0" hangingPunct="1"/>
            <a:r>
              <a:rPr lang="da-DK"/>
              <a:t>Femte niveau</a:t>
            </a:r>
            <a:endParaRPr kumimoji="0" lang="en-US"/>
          </a:p>
        </p:txBody>
      </p:sp>
      <p:sp>
        <p:nvSpPr>
          <p:cNvPr id="11" name="Pladsholder til indhold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da-DK"/>
              <a:t>Klik for at redigere i master</a:t>
            </a:r>
          </a:p>
          <a:p>
            <a:pPr lvl="1" eaLnBrk="1" latinLnBrk="0" hangingPunct="1"/>
            <a:r>
              <a:rPr lang="da-DK"/>
              <a:t>Andet niveau</a:t>
            </a:r>
          </a:p>
          <a:p>
            <a:pPr lvl="2" eaLnBrk="1" latinLnBrk="0" hangingPunct="1"/>
            <a:r>
              <a:rPr lang="da-DK"/>
              <a:t>Tredje niveau</a:t>
            </a:r>
          </a:p>
          <a:p>
            <a:pPr lvl="3" eaLnBrk="1" latinLnBrk="0" hangingPunct="1"/>
            <a:r>
              <a:rPr lang="da-DK"/>
              <a:t>Fjerde niveau</a:t>
            </a:r>
          </a:p>
          <a:p>
            <a:pPr lvl="4" eaLnBrk="1" latinLnBrk="0" hangingPunct="1"/>
            <a:r>
              <a:rPr lang="da-DK"/>
              <a:t>Femte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da-DK"/>
              <a:t>Klik for at redigere i master</a:t>
            </a:r>
            <a:endParaRPr kumimoji="0"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a-DK"/>
              <a:t>Klik for at redigere i master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a-DK"/>
              <a:t>Klik for at redigere i master</a:t>
            </a:r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/>
              <a:t>2. november 2010</a:t>
            </a:r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C2395-9420-45DC-AE32-B8459AFCEF3E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11" name="Pladsholder til indhold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da-DK"/>
              <a:t>Klik for at redigere i master</a:t>
            </a:r>
          </a:p>
          <a:p>
            <a:pPr lvl="1" eaLnBrk="1" latinLnBrk="0" hangingPunct="1"/>
            <a:r>
              <a:rPr lang="da-DK"/>
              <a:t>Andet niveau</a:t>
            </a:r>
          </a:p>
          <a:p>
            <a:pPr lvl="2" eaLnBrk="1" latinLnBrk="0" hangingPunct="1"/>
            <a:r>
              <a:rPr lang="da-DK"/>
              <a:t>Tredje niveau</a:t>
            </a:r>
          </a:p>
          <a:p>
            <a:pPr lvl="3" eaLnBrk="1" latinLnBrk="0" hangingPunct="1"/>
            <a:r>
              <a:rPr lang="da-DK"/>
              <a:t>Fjerde niveau</a:t>
            </a:r>
          </a:p>
          <a:p>
            <a:pPr lvl="4" eaLnBrk="1" latinLnBrk="0" hangingPunct="1"/>
            <a:r>
              <a:rPr lang="da-DK"/>
              <a:t>Femte niveau</a:t>
            </a:r>
            <a:endParaRPr kumimoji="0" lang="en-US"/>
          </a:p>
        </p:txBody>
      </p:sp>
      <p:sp>
        <p:nvSpPr>
          <p:cNvPr id="13" name="Pladsholder til indhold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da-DK"/>
              <a:t>Klik for at redigere i master</a:t>
            </a:r>
          </a:p>
          <a:p>
            <a:pPr lvl="1" eaLnBrk="1" latinLnBrk="0" hangingPunct="1"/>
            <a:r>
              <a:rPr lang="da-DK"/>
              <a:t>Andet niveau</a:t>
            </a:r>
          </a:p>
          <a:p>
            <a:pPr lvl="2" eaLnBrk="1" latinLnBrk="0" hangingPunct="1"/>
            <a:r>
              <a:rPr lang="da-DK"/>
              <a:t>Tredje niveau</a:t>
            </a:r>
          </a:p>
          <a:p>
            <a:pPr lvl="3" eaLnBrk="1" latinLnBrk="0" hangingPunct="1"/>
            <a:r>
              <a:rPr lang="da-DK"/>
              <a:t>Fjerde niveau</a:t>
            </a:r>
          </a:p>
          <a:p>
            <a:pPr lvl="4" eaLnBrk="1" latinLnBrk="0" hangingPunct="1"/>
            <a:r>
              <a:rPr lang="da-DK"/>
              <a:t>Femte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a-DK"/>
              <a:t>Klik for at redigere i master</a:t>
            </a:r>
            <a:endParaRPr kumimoji="0" lang="en-US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/>
              <a:t>2. november 2010</a:t>
            </a: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C2395-9420-45DC-AE32-B8459AFCEF3E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/>
              <a:t>2. november 2010</a:t>
            </a:r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C2395-9420-45DC-AE32-B8459AFCEF3E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Afrundet rektangel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da-DK"/>
              <a:t>Klik for at redigere i master</a:t>
            </a:r>
            <a:endParaRPr kumimoji="0"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a-DK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/>
              <a:t>2. november 2010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C2395-9420-45DC-AE32-B8459AFCEF3E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11" name="Pladsholder til indhold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da-DK"/>
              <a:t>Klik for at redigere i master</a:t>
            </a:r>
          </a:p>
          <a:p>
            <a:pPr lvl="1" eaLnBrk="1" latinLnBrk="0" hangingPunct="1"/>
            <a:r>
              <a:rPr lang="da-DK"/>
              <a:t>Andet niveau</a:t>
            </a:r>
          </a:p>
          <a:p>
            <a:pPr lvl="2" eaLnBrk="1" latinLnBrk="0" hangingPunct="1"/>
            <a:r>
              <a:rPr lang="da-DK"/>
              <a:t>Tredje niveau</a:t>
            </a:r>
          </a:p>
          <a:p>
            <a:pPr lvl="3" eaLnBrk="1" latinLnBrk="0" hangingPunct="1"/>
            <a:r>
              <a:rPr lang="da-DK"/>
              <a:t>Fjerde niveau</a:t>
            </a:r>
          </a:p>
          <a:p>
            <a:pPr lvl="4" eaLnBrk="1" latinLnBrk="0" hangingPunct="1"/>
            <a:r>
              <a:rPr lang="da-DK"/>
              <a:t>Femte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da-DK"/>
              <a:t>Klik for at redigere i master</a:t>
            </a:r>
            <a:endParaRPr kumimoji="0" lang="en-US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da-DK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/>
              <a:t>2. november 2010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A6C2395-9420-45DC-AE32-B8459AFCEF3E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11" name="Rektangel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ktangel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ktangel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a-DK"/>
              <a:t>Klik på ikonet for at tilføje et billede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Afrundet rektangel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Pladsholder til titel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da-DK"/>
              <a:t>Klik for at redigere titeltypografi i masteren</a:t>
            </a:r>
            <a:endParaRPr kumimoji="0" lang="en-US"/>
          </a:p>
        </p:txBody>
      </p:sp>
      <p:sp>
        <p:nvSpPr>
          <p:cNvPr id="13" name="Pladsholder til teks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da-DK"/>
              <a:t>Klik for at redigere typografi i masteren</a:t>
            </a:r>
          </a:p>
          <a:p>
            <a:pPr lvl="1" eaLnBrk="1" latinLnBrk="0" hangingPunct="1"/>
            <a:r>
              <a:rPr kumimoji="0" lang="da-DK"/>
              <a:t>Andet niveau</a:t>
            </a:r>
          </a:p>
          <a:p>
            <a:pPr lvl="2" eaLnBrk="1" latinLnBrk="0" hangingPunct="1"/>
            <a:r>
              <a:rPr kumimoji="0" lang="da-DK"/>
              <a:t>Tredje niveau</a:t>
            </a:r>
          </a:p>
          <a:p>
            <a:pPr lvl="3" eaLnBrk="1" latinLnBrk="0" hangingPunct="1"/>
            <a:r>
              <a:rPr kumimoji="0" lang="da-DK"/>
              <a:t>Fjerde niveau</a:t>
            </a:r>
          </a:p>
          <a:p>
            <a:pPr lvl="4" eaLnBrk="1" latinLnBrk="0" hangingPunct="1"/>
            <a:r>
              <a:rPr kumimoji="0" lang="da-DK"/>
              <a:t>Femte niveau</a:t>
            </a:r>
            <a:endParaRPr kumimoji="0" lang="en-US"/>
          </a:p>
        </p:txBody>
      </p:sp>
      <p:sp>
        <p:nvSpPr>
          <p:cNvPr id="14" name="Pladsholder til dato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da-DK"/>
              <a:t>2. november 2010</a:t>
            </a:r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da-DK"/>
          </a:p>
        </p:txBody>
      </p:sp>
      <p:sp>
        <p:nvSpPr>
          <p:cNvPr id="23" name="Pladsholder til diasnumm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1A6C2395-9420-45DC-AE32-B8459AFCEF3E}" type="slidenum">
              <a:rPr lang="da-DK" smtClean="0"/>
              <a:pPr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dertitel 1">
            <a:extLst>
              <a:ext uri="{FF2B5EF4-FFF2-40B4-BE49-F238E27FC236}">
                <a16:creationId xmlns:a16="http://schemas.microsoft.com/office/drawing/2014/main" id="{01D3F2F7-291B-4A4A-8C9C-5830904C452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 dirty="0"/>
          </a:p>
          <a:p>
            <a:endParaRPr lang="da-DK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646E439B-5C5A-4373-B58C-5A7094A8CC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1484784"/>
            <a:ext cx="8229600" cy="1470025"/>
          </a:xfrm>
        </p:spPr>
        <p:txBody>
          <a:bodyPr/>
          <a:lstStyle/>
          <a:p>
            <a:r>
              <a:rPr lang="da-DK" dirty="0"/>
              <a:t>SSO Skoleåret 2024/2025</a:t>
            </a:r>
          </a:p>
        </p:txBody>
      </p:sp>
    </p:spTree>
    <p:extLst>
      <p:ext uri="{BB962C8B-B14F-4D97-AF65-F5344CB8AC3E}">
        <p14:creationId xmlns:p14="http://schemas.microsoft.com/office/powerpoint/2010/main" val="25281564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dsholder til diasnummer 14"/>
          <p:cNvSpPr>
            <a:spLocks noGrp="1"/>
          </p:cNvSpPr>
          <p:nvPr>
            <p:ph type="sldNum" sz="quarter" idx="12"/>
          </p:nvPr>
        </p:nvSpPr>
        <p:spPr>
          <a:xfrm>
            <a:off x="179512" y="6453336"/>
            <a:ext cx="249232" cy="243036"/>
          </a:xfrm>
          <a:solidFill>
            <a:srgbClr val="AFCC47"/>
          </a:solidFill>
        </p:spPr>
        <p:txBody>
          <a:bodyPr/>
          <a:lstStyle/>
          <a:p>
            <a:fld id="{1A6C2395-9420-45DC-AE32-B8459AFCEF3E}" type="slidenum">
              <a:rPr lang="da-DK" smtClean="0"/>
              <a:pPr/>
              <a:t>10</a:t>
            </a:fld>
            <a:endParaRPr lang="da-DK" dirty="0"/>
          </a:p>
        </p:txBody>
      </p:sp>
      <p:sp>
        <p:nvSpPr>
          <p:cNvPr id="4" name="Rektangel 3"/>
          <p:cNvSpPr/>
          <p:nvPr/>
        </p:nvSpPr>
        <p:spPr>
          <a:xfrm>
            <a:off x="539552" y="260648"/>
            <a:ext cx="75965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4000" dirty="0">
                <a:solidFill>
                  <a:schemeClr val="accent4">
                    <a:lumMod val="75000"/>
                  </a:schemeClr>
                </a:solidFill>
              </a:rPr>
              <a:t>Opgaven – krav</a:t>
            </a:r>
          </a:p>
        </p:txBody>
      </p:sp>
      <p:sp>
        <p:nvSpPr>
          <p:cNvPr id="5" name="Rektangel 4"/>
          <p:cNvSpPr/>
          <p:nvPr/>
        </p:nvSpPr>
        <p:spPr>
          <a:xfrm>
            <a:off x="611560" y="968534"/>
            <a:ext cx="7993992" cy="48597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endParaRPr lang="da-DK" sz="2400" b="1" dirty="0">
              <a:solidFill>
                <a:schemeClr val="accent4">
                  <a:lumMod val="75000"/>
                </a:schemeClr>
              </a:solidFill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da-DK" sz="2400" b="1" dirty="0">
                <a:solidFill>
                  <a:schemeClr val="accent4">
                    <a:lumMod val="75000"/>
                  </a:schemeClr>
                </a:solidFill>
              </a:rPr>
              <a:t>Den gode opgave:</a:t>
            </a:r>
          </a:p>
          <a:p>
            <a:pPr marL="514350" indent="-514350">
              <a:buFont typeface="+mj-lt"/>
              <a:buAutoNum type="romanUcPeriod"/>
            </a:pPr>
            <a:r>
              <a:rPr lang="da-DK" sz="2400" dirty="0">
                <a:solidFill>
                  <a:schemeClr val="accent4">
                    <a:lumMod val="75000"/>
                  </a:schemeClr>
                </a:solidFill>
              </a:rPr>
              <a:t>Skal være skrevet i et godt sprog og have en logisk opbygning.</a:t>
            </a:r>
          </a:p>
          <a:p>
            <a:pPr marL="514350" indent="-514350">
              <a:buFont typeface="+mj-lt"/>
              <a:buAutoNum type="romanUcPeriod"/>
            </a:pPr>
            <a:r>
              <a:rPr lang="da-DK" sz="2400" dirty="0">
                <a:solidFill>
                  <a:schemeClr val="accent4">
                    <a:lumMod val="75000"/>
                  </a:schemeClr>
                </a:solidFill>
              </a:rPr>
              <a:t>Være skrevet korrekt - f.eks. citatteknik, noter, kilde- og litteraturfortegnelse.</a:t>
            </a:r>
          </a:p>
          <a:p>
            <a:pPr marL="514350" indent="-514350">
              <a:buFont typeface="+mj-lt"/>
              <a:buAutoNum type="romanUcPeriod"/>
            </a:pPr>
            <a:r>
              <a:rPr lang="da-DK" sz="2400" dirty="0">
                <a:solidFill>
                  <a:schemeClr val="accent4">
                    <a:lumMod val="75000"/>
                  </a:schemeClr>
                </a:solidFill>
              </a:rPr>
              <a:t>Have besvaret din problemformulering</a:t>
            </a:r>
          </a:p>
          <a:p>
            <a:pPr marL="514350" indent="-514350">
              <a:buFont typeface="+mj-lt"/>
              <a:buAutoNum type="romanUcPeriod"/>
            </a:pPr>
            <a:r>
              <a:rPr lang="da-DK" sz="2400" dirty="0">
                <a:solidFill>
                  <a:schemeClr val="accent4">
                    <a:lumMod val="75000"/>
                  </a:schemeClr>
                </a:solidFill>
              </a:rPr>
              <a:t>Skal </a:t>
            </a:r>
            <a:r>
              <a:rPr lang="da-DK" sz="2400" dirty="0" err="1">
                <a:solidFill>
                  <a:schemeClr val="accent4">
                    <a:lumMod val="75000"/>
                  </a:schemeClr>
                </a:solidFill>
              </a:rPr>
              <a:t>indrage</a:t>
            </a:r>
            <a:r>
              <a:rPr lang="da-DK" sz="2400" dirty="0">
                <a:solidFill>
                  <a:schemeClr val="accent4">
                    <a:lumMod val="75000"/>
                  </a:schemeClr>
                </a:solidFill>
              </a:rPr>
              <a:t> relevante faglige begreber og teorier.</a:t>
            </a:r>
          </a:p>
          <a:p>
            <a:pPr marL="514350" indent="-514350">
              <a:buFont typeface="+mj-lt"/>
              <a:buAutoNum type="romanUcPeriod"/>
            </a:pPr>
            <a:r>
              <a:rPr lang="da-DK" sz="2400" dirty="0">
                <a:solidFill>
                  <a:schemeClr val="accent4">
                    <a:lumMod val="75000"/>
                  </a:schemeClr>
                </a:solidFill>
              </a:rPr>
              <a:t>Bruger fagets metoder (Snak med din vejleder)</a:t>
            </a:r>
          </a:p>
          <a:p>
            <a:pPr marL="514350" indent="-514350"/>
            <a:endParaRPr lang="da-DK" dirty="0">
              <a:solidFill>
                <a:schemeClr val="accent4">
                  <a:lumMod val="75000"/>
                </a:schemeClr>
              </a:solidFill>
            </a:endParaRPr>
          </a:p>
          <a:p>
            <a:pPr marL="514350" indent="-514350"/>
            <a:r>
              <a:rPr lang="da-DK" sz="2800" dirty="0">
                <a:solidFill>
                  <a:schemeClr val="accent4">
                    <a:lumMod val="75000"/>
                  </a:schemeClr>
                </a:solidFill>
              </a:rPr>
              <a:t>Brug det udleverede hæfte og din vejleder hvis du er i tvivl om noget. </a:t>
            </a:r>
          </a:p>
          <a:p>
            <a:endParaRPr lang="da-DK" sz="2400" dirty="0"/>
          </a:p>
          <a:p>
            <a:pPr>
              <a:lnSpc>
                <a:spcPct val="90000"/>
              </a:lnSpc>
            </a:pPr>
            <a:endParaRPr lang="da-DK" sz="2400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3" name="Billede 2" descr="Et billede, der indeholder tekst&#10;&#10;Automatisk genereret beskrivelse">
            <a:extLst>
              <a:ext uri="{FF2B5EF4-FFF2-40B4-BE49-F238E27FC236}">
                <a16:creationId xmlns:a16="http://schemas.microsoft.com/office/drawing/2014/main" id="{35A864CF-BAF0-4B15-983E-1A6FEEB5725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4844411"/>
            <a:ext cx="2574279" cy="1608925"/>
          </a:xfrm>
          <a:prstGeom prst="rect">
            <a:avLst/>
          </a:prstGeom>
        </p:spPr>
      </p:pic>
      <p:pic>
        <p:nvPicPr>
          <p:cNvPr id="7" name="Billede 6" descr="Et billede, der indeholder kniv&#10;&#10;Automatisk genereret beskrivelse">
            <a:extLst>
              <a:ext uri="{FF2B5EF4-FFF2-40B4-BE49-F238E27FC236}">
                <a16:creationId xmlns:a16="http://schemas.microsoft.com/office/drawing/2014/main" id="{69C30FFB-6012-4BFE-8F3C-C0508CD25BC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447" y="5356361"/>
            <a:ext cx="2233353" cy="1340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087779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dsholder til diasnummer 14"/>
          <p:cNvSpPr>
            <a:spLocks noGrp="1"/>
          </p:cNvSpPr>
          <p:nvPr>
            <p:ph type="sldNum" sz="quarter" idx="12"/>
          </p:nvPr>
        </p:nvSpPr>
        <p:spPr>
          <a:xfrm>
            <a:off x="179512" y="6453336"/>
            <a:ext cx="249232" cy="243036"/>
          </a:xfrm>
          <a:solidFill>
            <a:srgbClr val="AFCC47"/>
          </a:solidFill>
        </p:spPr>
        <p:txBody>
          <a:bodyPr/>
          <a:lstStyle/>
          <a:p>
            <a:fld id="{1A6C2395-9420-45DC-AE32-B8459AFCEF3E}" type="slidenum">
              <a:rPr lang="da-DK" smtClean="0"/>
              <a:pPr/>
              <a:t>11</a:t>
            </a:fld>
            <a:endParaRPr lang="da-DK" dirty="0"/>
          </a:p>
        </p:txBody>
      </p:sp>
      <p:sp>
        <p:nvSpPr>
          <p:cNvPr id="4" name="Rektangel 3"/>
          <p:cNvSpPr/>
          <p:nvPr/>
        </p:nvSpPr>
        <p:spPr>
          <a:xfrm>
            <a:off x="539552" y="260648"/>
            <a:ext cx="75965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4000" dirty="0">
                <a:solidFill>
                  <a:schemeClr val="accent4">
                    <a:lumMod val="75000"/>
                  </a:schemeClr>
                </a:solidFill>
              </a:rPr>
              <a:t>Opgaven – omfang</a:t>
            </a:r>
          </a:p>
        </p:txBody>
      </p:sp>
      <p:sp>
        <p:nvSpPr>
          <p:cNvPr id="5" name="Rektangel 4"/>
          <p:cNvSpPr/>
          <p:nvPr/>
        </p:nvSpPr>
        <p:spPr>
          <a:xfrm>
            <a:off x="611560" y="968534"/>
            <a:ext cx="7993992" cy="51060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endParaRPr lang="da-DK" sz="2400" b="1" dirty="0">
              <a:solidFill>
                <a:schemeClr val="accent4">
                  <a:lumMod val="75000"/>
                </a:schemeClr>
              </a:solidFill>
            </a:endParaRPr>
          </a:p>
          <a:p>
            <a:pPr>
              <a:defRPr/>
            </a:pPr>
            <a:endParaRPr lang="da-DK" sz="2400" dirty="0">
              <a:solidFill>
                <a:schemeClr val="accent4">
                  <a:lumMod val="75000"/>
                </a:schemeClr>
              </a:solidFill>
            </a:endParaRP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da-DK" sz="2400" dirty="0">
                <a:solidFill>
                  <a:schemeClr val="accent4">
                    <a:lumMod val="75000"/>
                  </a:schemeClr>
                </a:solidFill>
              </a:rPr>
              <a:t>Vejleder må sikre, at opgaven kan besvares fyldestgørende indenfor normalt </a:t>
            </a:r>
            <a:r>
              <a:rPr lang="da-DK" sz="2400" b="1" dirty="0">
                <a:solidFill>
                  <a:schemeClr val="accent4">
                    <a:lumMod val="75000"/>
                  </a:schemeClr>
                </a:solidFill>
              </a:rPr>
              <a:t>10-15 siders </a:t>
            </a:r>
            <a:r>
              <a:rPr lang="da-DK" sz="2400" dirty="0">
                <a:solidFill>
                  <a:schemeClr val="accent4">
                    <a:lumMod val="75000"/>
                  </a:schemeClr>
                </a:solidFill>
              </a:rPr>
              <a:t>tekst. (en side er 2400 anslag inklusiv mellemrum).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da-DK" sz="2400" dirty="0">
                <a:solidFill>
                  <a:schemeClr val="accent4">
                    <a:lumMod val="75000"/>
                  </a:schemeClr>
                </a:solidFill>
              </a:rPr>
              <a:t>Det vil sige fra indledning til og med konklusion skal udgøre 10-15 sider.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da-DK" sz="2400" dirty="0">
                <a:solidFill>
                  <a:schemeClr val="accent4">
                    <a:lumMod val="75000"/>
                  </a:schemeClr>
                </a:solidFill>
              </a:rPr>
              <a:t>Opgaven skal indeholde et resumé på 10-15 linjer på dansk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da-DK" sz="2400" dirty="0">
                <a:solidFill>
                  <a:schemeClr val="accent4">
                    <a:lumMod val="75000"/>
                  </a:schemeClr>
                </a:solidFill>
              </a:rPr>
              <a:t>Se de formelle krav til opgaven i SSO hæftet. </a:t>
            </a:r>
          </a:p>
          <a:p>
            <a:endParaRPr lang="da-DK" dirty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da-DK" sz="2400" dirty="0">
                <a:solidFill>
                  <a:schemeClr val="accent4">
                    <a:lumMod val="75000"/>
                  </a:schemeClr>
                </a:solidFill>
              </a:rPr>
              <a:t>	</a:t>
            </a:r>
          </a:p>
          <a:p>
            <a:endParaRPr lang="da-DK" sz="2400" dirty="0"/>
          </a:p>
          <a:p>
            <a:endParaRPr lang="da-DK" sz="2400" dirty="0"/>
          </a:p>
          <a:p>
            <a:pPr>
              <a:lnSpc>
                <a:spcPct val="90000"/>
              </a:lnSpc>
            </a:pPr>
            <a:endParaRPr lang="da-DK" sz="2400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3" name="Billede 2" descr="Et billede, der indeholder kniv&#10;&#10;Automatisk genereret beskrivelse">
            <a:extLst>
              <a:ext uri="{FF2B5EF4-FFF2-40B4-BE49-F238E27FC236}">
                <a16:creationId xmlns:a16="http://schemas.microsoft.com/office/drawing/2014/main" id="{10E208B0-F5C2-4ACC-81DA-1478FFB51E4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5024586"/>
            <a:ext cx="2381250" cy="142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98978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AEA1F5-5CCD-4BF0-8A1E-0F3D6E962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>
                <a:solidFill>
                  <a:srgbClr val="0070C0"/>
                </a:solidFill>
              </a:rPr>
              <a:t>Skriveugen.</a:t>
            </a:r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807D3F50-E776-4AC4-AA40-9472EE285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C2395-9420-45DC-AE32-B8459AFCEF3E}" type="slidenum">
              <a:rPr lang="da-DK" smtClean="0"/>
              <a:pPr/>
              <a:t>12</a:t>
            </a:fld>
            <a:endParaRPr lang="da-DK"/>
          </a:p>
        </p:txBody>
      </p:sp>
      <p:sp>
        <p:nvSpPr>
          <p:cNvPr id="5" name="Pladsholder til indhold 4">
            <a:extLst>
              <a:ext uri="{FF2B5EF4-FFF2-40B4-BE49-F238E27FC236}">
                <a16:creationId xmlns:a16="http://schemas.microsoft.com/office/drawing/2014/main" id="{90A7B449-AD64-4ED9-978B-BABF36D856A9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da-DK" dirty="0">
                <a:solidFill>
                  <a:srgbClr val="0070C0"/>
                </a:solidFill>
              </a:rPr>
              <a:t>Vær sikker på at opgaven er forstået!</a:t>
            </a:r>
          </a:p>
          <a:p>
            <a:r>
              <a:rPr lang="da-DK" dirty="0">
                <a:solidFill>
                  <a:srgbClr val="0070C0"/>
                </a:solidFill>
              </a:rPr>
              <a:t>Gå i gang med at skrive opgaven.</a:t>
            </a:r>
          </a:p>
          <a:p>
            <a:r>
              <a:rPr lang="da-DK" dirty="0">
                <a:solidFill>
                  <a:srgbClr val="0070C0"/>
                </a:solidFill>
              </a:rPr>
              <a:t>Husk pauser og vær god ved dig selv!</a:t>
            </a:r>
          </a:p>
          <a:p>
            <a:r>
              <a:rPr lang="da-DK" dirty="0">
                <a:solidFill>
                  <a:srgbClr val="0070C0"/>
                </a:solidFill>
              </a:rPr>
              <a:t>Husk at tage sikkerhedskopi løbende!</a:t>
            </a:r>
          </a:p>
          <a:p>
            <a:r>
              <a:rPr lang="da-DK" dirty="0">
                <a:solidFill>
                  <a:srgbClr val="0070C0"/>
                </a:solidFill>
              </a:rPr>
              <a:t>Brug din vejleder.</a:t>
            </a:r>
          </a:p>
          <a:p>
            <a:r>
              <a:rPr lang="da-DK" dirty="0">
                <a:solidFill>
                  <a:srgbClr val="0070C0"/>
                </a:solidFill>
              </a:rPr>
              <a:t>Kom til midtvejsmødet på skolen onsdag.</a:t>
            </a:r>
          </a:p>
          <a:p>
            <a:r>
              <a:rPr lang="da-DK" dirty="0">
                <a:solidFill>
                  <a:srgbClr val="0070C0"/>
                </a:solidFill>
              </a:rPr>
              <a:t>Undlad at aflevere i sidste øjeblik</a:t>
            </a:r>
          </a:p>
        </p:txBody>
      </p:sp>
      <p:pic>
        <p:nvPicPr>
          <p:cNvPr id="7" name="Billede 6" descr="Et billede, der indeholder kniv&#10;&#10;Automatisk genereret beskrivelse">
            <a:extLst>
              <a:ext uri="{FF2B5EF4-FFF2-40B4-BE49-F238E27FC236}">
                <a16:creationId xmlns:a16="http://schemas.microsoft.com/office/drawing/2014/main" id="{B7C4CADE-F7AB-4188-A1D2-517AFACDBC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5229200"/>
            <a:ext cx="2256937" cy="1354162"/>
          </a:xfrm>
          <a:prstGeom prst="rect">
            <a:avLst/>
          </a:prstGeom>
        </p:spPr>
      </p:pic>
      <p:pic>
        <p:nvPicPr>
          <p:cNvPr id="9" name="Billede 8">
            <a:extLst>
              <a:ext uri="{FF2B5EF4-FFF2-40B4-BE49-F238E27FC236}">
                <a16:creationId xmlns:a16="http://schemas.microsoft.com/office/drawing/2014/main" id="{2FC8188F-28C3-48CE-816F-53DBD04B504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4801591"/>
            <a:ext cx="3828629" cy="1663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19791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F80741-9BD7-4BFA-A77F-73D22B0B6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>
                <a:solidFill>
                  <a:srgbClr val="0070C0"/>
                </a:solidFill>
              </a:rPr>
              <a:t>Du skal selv skrive din opgave:</a:t>
            </a:r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31B6665C-B032-43E6-ACCF-3464E5AC3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C2395-9420-45DC-AE32-B8459AFCEF3E}" type="slidenum">
              <a:rPr lang="da-DK" smtClean="0"/>
              <a:pPr/>
              <a:t>13</a:t>
            </a:fld>
            <a:endParaRPr lang="da-DK"/>
          </a:p>
        </p:txBody>
      </p:sp>
      <p:sp>
        <p:nvSpPr>
          <p:cNvPr id="5" name="Pladsholder til indhold 4">
            <a:extLst>
              <a:ext uri="{FF2B5EF4-FFF2-40B4-BE49-F238E27FC236}">
                <a16:creationId xmlns:a16="http://schemas.microsoft.com/office/drawing/2014/main" id="{7391C5E5-8DFD-46B5-8F9F-5E083DB996B8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da-DK" sz="2800" b="1" dirty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da-DK" sz="3600" b="1" dirty="0">
                <a:solidFill>
                  <a:schemeClr val="accent4">
                    <a:lumMod val="75000"/>
                  </a:schemeClr>
                </a:solidFill>
              </a:rPr>
              <a:t>Du skal lave opgaven selv. </a:t>
            </a:r>
          </a:p>
          <a:p>
            <a:r>
              <a:rPr lang="da-DK" sz="3600" b="1" dirty="0">
                <a:solidFill>
                  <a:schemeClr val="accent4">
                    <a:lumMod val="75000"/>
                  </a:schemeClr>
                </a:solidFill>
              </a:rPr>
              <a:t>Opgaven scannes i netprøver.dk og rettes af din vejleder.</a:t>
            </a:r>
          </a:p>
          <a:p>
            <a:r>
              <a:rPr lang="da-DK" sz="3600" b="1" dirty="0">
                <a:solidFill>
                  <a:schemeClr val="accent4">
                    <a:lumMod val="75000"/>
                  </a:schemeClr>
                </a:solidFill>
              </a:rPr>
              <a:t>Snyd medfører bortvisning og betyder at du ikke kan blive student til sommer.</a:t>
            </a:r>
            <a:endParaRPr lang="da-DK" sz="3600" dirty="0">
              <a:solidFill>
                <a:schemeClr val="accent4">
                  <a:lumMod val="75000"/>
                </a:schemeClr>
              </a:solidFill>
            </a:endParaRPr>
          </a:p>
          <a:p>
            <a:endParaRPr lang="da-DK" dirty="0"/>
          </a:p>
          <a:p>
            <a:endParaRPr lang="da-DK" dirty="0"/>
          </a:p>
        </p:txBody>
      </p:sp>
      <p:pic>
        <p:nvPicPr>
          <p:cNvPr id="9" name="Billede 8" descr="Et billede, der indeholder tegning&#10;&#10;Automatisk genereret beskrivelse">
            <a:extLst>
              <a:ext uri="{FF2B5EF4-FFF2-40B4-BE49-F238E27FC236}">
                <a16:creationId xmlns:a16="http://schemas.microsoft.com/office/drawing/2014/main" id="{82D0BFE9-8E48-4631-88C2-511896CBED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9589" y="4869160"/>
            <a:ext cx="2384739" cy="1713479"/>
          </a:xfrm>
          <a:prstGeom prst="rect">
            <a:avLst/>
          </a:prstGeom>
        </p:spPr>
      </p:pic>
      <p:pic>
        <p:nvPicPr>
          <p:cNvPr id="11" name="Billede 10" descr="Et billede, der indeholder kniv&#10;&#10;Automatisk genereret beskrivelse">
            <a:extLst>
              <a:ext uri="{FF2B5EF4-FFF2-40B4-BE49-F238E27FC236}">
                <a16:creationId xmlns:a16="http://schemas.microsoft.com/office/drawing/2014/main" id="{0A3EADE5-7B2E-4097-A43A-15869C3EA90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5748151"/>
            <a:ext cx="1540496" cy="924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41919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76DAE4-361A-443C-9642-D83789CB7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>
                <a:solidFill>
                  <a:srgbClr val="0070C0"/>
                </a:solidFill>
              </a:rPr>
              <a:t>Hvad sker der hvis jeg bliver syg?</a:t>
            </a:r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30B9E113-D473-435A-A052-DB12060C6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C2395-9420-45DC-AE32-B8459AFCEF3E}" type="slidenum">
              <a:rPr lang="da-DK" smtClean="0"/>
              <a:pPr/>
              <a:t>14</a:t>
            </a:fld>
            <a:endParaRPr lang="da-DK"/>
          </a:p>
        </p:txBody>
      </p:sp>
      <p:sp>
        <p:nvSpPr>
          <p:cNvPr id="5" name="Pladsholder til indhold 4">
            <a:extLst>
              <a:ext uri="{FF2B5EF4-FFF2-40B4-BE49-F238E27FC236}">
                <a16:creationId xmlns:a16="http://schemas.microsoft.com/office/drawing/2014/main" id="{A430EC47-7637-4AFE-962E-BB8D143FFB78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342900" indent="-342900">
              <a:buFont typeface="Wingdings" pitchFamily="2" charset="2"/>
              <a:buChar char="Ø"/>
            </a:pPr>
            <a:endParaRPr lang="da-DK" sz="2800" b="1" dirty="0">
              <a:solidFill>
                <a:schemeClr val="accent4">
                  <a:lumMod val="75000"/>
                </a:schemeClr>
              </a:solidFill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da-DK" sz="2800" b="1" dirty="0">
                <a:solidFill>
                  <a:schemeClr val="accent4">
                    <a:lumMod val="75000"/>
                  </a:schemeClr>
                </a:solidFill>
              </a:rPr>
              <a:t>Bliver du syg i skriveugen kan du med en lægeerklæring komme til sygeeksamen.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da-DK" sz="2800" b="1" dirty="0">
                <a:solidFill>
                  <a:schemeClr val="accent4">
                    <a:lumMod val="75000"/>
                  </a:schemeClr>
                </a:solidFill>
              </a:rPr>
              <a:t>Den placeres typisk i forbindelse med påsken og du skal derfor overveje hvor syg du er!</a:t>
            </a:r>
          </a:p>
          <a:p>
            <a:endParaRPr lang="da-DK" dirty="0"/>
          </a:p>
          <a:p>
            <a:endParaRPr lang="da-DK" dirty="0"/>
          </a:p>
        </p:txBody>
      </p:sp>
      <p:pic>
        <p:nvPicPr>
          <p:cNvPr id="7" name="Billede 6" descr="Et billede, der indeholder tegning&#10;&#10;Automatisk genereret beskrivelse">
            <a:extLst>
              <a:ext uri="{FF2B5EF4-FFF2-40B4-BE49-F238E27FC236}">
                <a16:creationId xmlns:a16="http://schemas.microsoft.com/office/drawing/2014/main" id="{246DD447-1649-45AB-A47B-4F15513DDCF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4040276"/>
            <a:ext cx="2776513" cy="2627223"/>
          </a:xfrm>
          <a:prstGeom prst="rect">
            <a:avLst/>
          </a:prstGeom>
        </p:spPr>
      </p:pic>
      <p:pic>
        <p:nvPicPr>
          <p:cNvPr id="9" name="Billede 8" descr="Et billede, der indeholder kniv&#10;&#10;Automatisk genereret beskrivelse">
            <a:extLst>
              <a:ext uri="{FF2B5EF4-FFF2-40B4-BE49-F238E27FC236}">
                <a16:creationId xmlns:a16="http://schemas.microsoft.com/office/drawing/2014/main" id="{0BF13A6B-6AD8-439C-9E72-FA259EAEA3C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928" y="5154612"/>
            <a:ext cx="2381250" cy="142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88537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dsholder til diasnummer 14"/>
          <p:cNvSpPr>
            <a:spLocks noGrp="1"/>
          </p:cNvSpPr>
          <p:nvPr>
            <p:ph type="sldNum" sz="quarter" idx="12"/>
          </p:nvPr>
        </p:nvSpPr>
        <p:spPr>
          <a:solidFill>
            <a:srgbClr val="AFCC47"/>
          </a:solidFill>
        </p:spPr>
        <p:txBody>
          <a:bodyPr/>
          <a:lstStyle/>
          <a:p>
            <a:fld id="{1A6C2395-9420-45DC-AE32-B8459AFCEF3E}" type="slidenum">
              <a:rPr lang="da-DK" smtClean="0"/>
              <a:pPr/>
              <a:t>15</a:t>
            </a:fld>
            <a:endParaRPr lang="da-DK" dirty="0"/>
          </a:p>
        </p:txBody>
      </p:sp>
      <p:sp>
        <p:nvSpPr>
          <p:cNvPr id="4" name="Rektangel 3"/>
          <p:cNvSpPr/>
          <p:nvPr/>
        </p:nvSpPr>
        <p:spPr>
          <a:xfrm>
            <a:off x="539552" y="176199"/>
            <a:ext cx="75965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4000" dirty="0">
                <a:solidFill>
                  <a:schemeClr val="accent4">
                    <a:lumMod val="75000"/>
                  </a:schemeClr>
                </a:solidFill>
              </a:rPr>
              <a:t>Tidsplan</a:t>
            </a:r>
          </a:p>
        </p:txBody>
      </p:sp>
      <p:cxnSp>
        <p:nvCxnSpPr>
          <p:cNvPr id="3" name="Lige pilforbindelse 2"/>
          <p:cNvCxnSpPr>
            <a:cxnSpLocks/>
          </p:cNvCxnSpPr>
          <p:nvPr/>
        </p:nvCxnSpPr>
        <p:spPr>
          <a:xfrm>
            <a:off x="683568" y="1628800"/>
            <a:ext cx="799288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kstfelt 5"/>
          <p:cNvSpPr txBox="1"/>
          <p:nvPr/>
        </p:nvSpPr>
        <p:spPr>
          <a:xfrm>
            <a:off x="6876255" y="2132856"/>
            <a:ext cx="17396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</a:rPr>
              <a:t>Skriveperiode &amp; Vejledning.</a:t>
            </a:r>
          </a:p>
        </p:txBody>
      </p:sp>
      <p:sp>
        <p:nvSpPr>
          <p:cNvPr id="21" name="Tekstfelt 20"/>
          <p:cNvSpPr txBox="1"/>
          <p:nvPr/>
        </p:nvSpPr>
        <p:spPr>
          <a:xfrm>
            <a:off x="683568" y="1763362"/>
            <a:ext cx="8640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</a:rPr>
              <a:t>Intro til SSO</a:t>
            </a:r>
          </a:p>
        </p:txBody>
      </p:sp>
      <p:cxnSp>
        <p:nvCxnSpPr>
          <p:cNvPr id="8" name="Lige forbindelse 7"/>
          <p:cNvCxnSpPr/>
          <p:nvPr/>
        </p:nvCxnSpPr>
        <p:spPr>
          <a:xfrm>
            <a:off x="1115616" y="1484785"/>
            <a:ext cx="0" cy="2880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Lige forbindelse 24"/>
          <p:cNvCxnSpPr/>
          <p:nvPr/>
        </p:nvCxnSpPr>
        <p:spPr>
          <a:xfrm>
            <a:off x="7054129" y="1484785"/>
            <a:ext cx="0" cy="2880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Højre klammeparentes 8"/>
          <p:cNvSpPr/>
          <p:nvPr/>
        </p:nvSpPr>
        <p:spPr>
          <a:xfrm rot="5400000">
            <a:off x="7417066" y="1422984"/>
            <a:ext cx="288032" cy="101025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cxnSp>
        <p:nvCxnSpPr>
          <p:cNvPr id="26" name="Lige forbindelse 25"/>
          <p:cNvCxnSpPr/>
          <p:nvPr/>
        </p:nvCxnSpPr>
        <p:spPr>
          <a:xfrm>
            <a:off x="1835696" y="1484784"/>
            <a:ext cx="0" cy="2880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Højre klammeparentes 26"/>
          <p:cNvSpPr/>
          <p:nvPr/>
        </p:nvSpPr>
        <p:spPr>
          <a:xfrm rot="5400000">
            <a:off x="4386013" y="-201434"/>
            <a:ext cx="297822" cy="424632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1" name="Tekstfelt 30"/>
          <p:cNvSpPr txBox="1"/>
          <p:nvPr/>
        </p:nvSpPr>
        <p:spPr>
          <a:xfrm>
            <a:off x="3201306" y="2177178"/>
            <a:ext cx="23238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</a:rPr>
              <a:t>Vejledningsperiode</a:t>
            </a:r>
          </a:p>
        </p:txBody>
      </p:sp>
      <p:sp>
        <p:nvSpPr>
          <p:cNvPr id="33" name="Tekstfelt 32"/>
          <p:cNvSpPr txBox="1"/>
          <p:nvPr/>
        </p:nvSpPr>
        <p:spPr>
          <a:xfrm>
            <a:off x="702229" y="1173360"/>
            <a:ext cx="7600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</a:rPr>
              <a:t>28/10</a:t>
            </a:r>
          </a:p>
        </p:txBody>
      </p:sp>
      <p:sp>
        <p:nvSpPr>
          <p:cNvPr id="34" name="Tekstfelt 33"/>
          <p:cNvSpPr txBox="1"/>
          <p:nvPr/>
        </p:nvSpPr>
        <p:spPr>
          <a:xfrm>
            <a:off x="1583668" y="2815354"/>
            <a:ext cx="1277483" cy="646331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da-DK" dirty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</a:rPr>
              <a:t>Valg af fag og emne</a:t>
            </a:r>
          </a:p>
        </p:txBody>
      </p:sp>
      <p:cxnSp>
        <p:nvCxnSpPr>
          <p:cNvPr id="36" name="Lige forbindelse 35"/>
          <p:cNvCxnSpPr>
            <a:stCxn id="34" idx="0"/>
          </p:cNvCxnSpPr>
          <p:nvPr/>
        </p:nvCxnSpPr>
        <p:spPr>
          <a:xfrm flipH="1" flipV="1">
            <a:off x="1835696" y="1830724"/>
            <a:ext cx="386714" cy="9846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kstfelt 36"/>
          <p:cNvSpPr txBox="1"/>
          <p:nvPr/>
        </p:nvSpPr>
        <p:spPr>
          <a:xfrm>
            <a:off x="1583667" y="1196752"/>
            <a:ext cx="7600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</a:rPr>
              <a:t>15/11</a:t>
            </a:r>
          </a:p>
        </p:txBody>
      </p:sp>
      <p:sp>
        <p:nvSpPr>
          <p:cNvPr id="40" name="Tekstfelt 39"/>
          <p:cNvSpPr txBox="1"/>
          <p:nvPr/>
        </p:nvSpPr>
        <p:spPr>
          <a:xfrm>
            <a:off x="6615498" y="630453"/>
            <a:ext cx="10102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</a:rPr>
              <a:t>31/01-2025 </a:t>
            </a:r>
          </a:p>
          <a:p>
            <a:r>
              <a:rPr lang="da-DK" dirty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</a:rPr>
              <a:t>kl. 14.00</a:t>
            </a:r>
          </a:p>
        </p:txBody>
      </p:sp>
      <p:sp>
        <p:nvSpPr>
          <p:cNvPr id="41" name="Tekstfelt 40"/>
          <p:cNvSpPr txBox="1"/>
          <p:nvPr/>
        </p:nvSpPr>
        <p:spPr>
          <a:xfrm>
            <a:off x="7789489" y="619362"/>
            <a:ext cx="11253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</a:rPr>
              <a:t>07/02-2025 </a:t>
            </a:r>
          </a:p>
          <a:p>
            <a:r>
              <a:rPr lang="da-DK" dirty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</a:rPr>
              <a:t>kl. 14.00</a:t>
            </a:r>
          </a:p>
        </p:txBody>
      </p:sp>
      <p:cxnSp>
        <p:nvCxnSpPr>
          <p:cNvPr id="42" name="Lige forbindelse 41"/>
          <p:cNvCxnSpPr/>
          <p:nvPr/>
        </p:nvCxnSpPr>
        <p:spPr>
          <a:xfrm>
            <a:off x="8066210" y="1475331"/>
            <a:ext cx="0" cy="2880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Billede 6" descr="Et billede, der indeholder kniv&#10;&#10;Automatisk genereret beskrivelse">
            <a:extLst>
              <a:ext uri="{FF2B5EF4-FFF2-40B4-BE49-F238E27FC236}">
                <a16:creationId xmlns:a16="http://schemas.microsoft.com/office/drawing/2014/main" id="{862958DC-E568-45EE-966E-9B2EC70DFBC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5229200"/>
            <a:ext cx="2381250" cy="142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06838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 animBg="1"/>
      <p:bldP spid="27" grpId="0" animBg="1"/>
      <p:bldP spid="31" grpId="0"/>
      <p:bldP spid="34" grpId="0" animBg="1"/>
      <p:bldP spid="37" grpId="0"/>
      <p:bldP spid="40" grpId="0"/>
      <p:bldP spid="4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dertitel 1">
            <a:extLst>
              <a:ext uri="{FF2B5EF4-FFF2-40B4-BE49-F238E27FC236}">
                <a16:creationId xmlns:a16="http://schemas.microsoft.com/office/drawing/2014/main" id="{BCC2E859-B95F-4352-9DF8-314F1B9BBD4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 dirty="0"/>
          </a:p>
          <a:p>
            <a:r>
              <a:rPr lang="da-DK" dirty="0"/>
              <a:t>Husk at man ofte får løn som fortjent!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F861B56-1F12-4F7F-B3BB-9C6ACA9C3A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a-DK" sz="6000" dirty="0"/>
              <a:t>God </a:t>
            </a:r>
            <a:r>
              <a:rPr lang="da-DK" sz="6000" dirty="0" err="1"/>
              <a:t>arbejdslyst</a:t>
            </a:r>
            <a:r>
              <a:rPr lang="da-DK" sz="6000" dirty="0"/>
              <a:t>!</a:t>
            </a:r>
          </a:p>
        </p:txBody>
      </p:sp>
      <p:pic>
        <p:nvPicPr>
          <p:cNvPr id="5" name="Billede 4" descr="Et billede, der indeholder bord, spil&#10;&#10;Automatisk genereret beskrivelse">
            <a:extLst>
              <a:ext uri="{FF2B5EF4-FFF2-40B4-BE49-F238E27FC236}">
                <a16:creationId xmlns:a16="http://schemas.microsoft.com/office/drawing/2014/main" id="{01769159-C560-48A0-8C1E-9A6E452919B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39" y="4703141"/>
            <a:ext cx="4585361" cy="1641193"/>
          </a:xfrm>
          <a:prstGeom prst="rect">
            <a:avLst/>
          </a:prstGeom>
        </p:spPr>
      </p:pic>
      <p:pic>
        <p:nvPicPr>
          <p:cNvPr id="7" name="Billede 6" descr="Et billede, der indeholder kniv&#10;&#10;Automatisk genereret beskrivelse">
            <a:extLst>
              <a:ext uri="{FF2B5EF4-FFF2-40B4-BE49-F238E27FC236}">
                <a16:creationId xmlns:a16="http://schemas.microsoft.com/office/drawing/2014/main" id="{FB085CF9-8B92-4C3A-9D7D-7FF986F647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661248"/>
            <a:ext cx="1568540" cy="941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8024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1187624" y="692696"/>
            <a:ext cx="66247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4800" b="1" dirty="0">
                <a:solidFill>
                  <a:srgbClr val="002060"/>
                </a:solidFill>
              </a:rPr>
              <a:t>SSO</a:t>
            </a:r>
            <a:r>
              <a:rPr lang="da-DK" sz="4000" dirty="0">
                <a:solidFill>
                  <a:srgbClr val="002060"/>
                </a:solidFill>
              </a:rPr>
              <a:t> - Større skriftlig opgave            </a:t>
            </a:r>
            <a:endParaRPr lang="da-DK" sz="2800" dirty="0">
              <a:solidFill>
                <a:srgbClr val="002060"/>
              </a:solidFill>
            </a:endParaRPr>
          </a:p>
        </p:txBody>
      </p:sp>
      <p:sp>
        <p:nvSpPr>
          <p:cNvPr id="3" name="Rektangel 2"/>
          <p:cNvSpPr/>
          <p:nvPr/>
        </p:nvSpPr>
        <p:spPr>
          <a:xfrm>
            <a:off x="3720812" y="1737932"/>
            <a:ext cx="4572000" cy="465358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20000"/>
              </a:lnSpc>
              <a:defRPr/>
            </a:pPr>
            <a:r>
              <a:rPr lang="da-DK" sz="2400" dirty="0">
                <a:solidFill>
                  <a:schemeClr val="accent4">
                    <a:lumMod val="75000"/>
                  </a:schemeClr>
                </a:solidFill>
              </a:rPr>
              <a:t>Individuel opgave som</a:t>
            </a:r>
          </a:p>
          <a:p>
            <a:pPr>
              <a:lnSpc>
                <a:spcPct val="120000"/>
              </a:lnSpc>
              <a:defRPr/>
            </a:pPr>
            <a:r>
              <a:rPr lang="da-DK" sz="2400" dirty="0">
                <a:solidFill>
                  <a:schemeClr val="accent4">
                    <a:lumMod val="75000"/>
                  </a:schemeClr>
                </a:solidFill>
              </a:rPr>
              <a:t>Skrives i </a:t>
            </a:r>
            <a:r>
              <a:rPr lang="da-DK" sz="2400" u="sng" dirty="0">
                <a:solidFill>
                  <a:schemeClr val="accent4">
                    <a:lumMod val="75000"/>
                  </a:schemeClr>
                </a:solidFill>
              </a:rPr>
              <a:t>uge 6</a:t>
            </a:r>
            <a:r>
              <a:rPr lang="da-DK" sz="2400" dirty="0">
                <a:solidFill>
                  <a:schemeClr val="accent4">
                    <a:lumMod val="75000"/>
                  </a:schemeClr>
                </a:solidFill>
              </a:rPr>
              <a:t> fra:</a:t>
            </a:r>
          </a:p>
          <a:p>
            <a:pPr>
              <a:lnSpc>
                <a:spcPct val="120000"/>
              </a:lnSpc>
              <a:defRPr/>
            </a:pPr>
            <a:endParaRPr lang="da-DK" sz="2400" dirty="0">
              <a:solidFill>
                <a:schemeClr val="accent4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defRPr/>
            </a:pPr>
            <a:r>
              <a:rPr lang="da-DK" sz="3200" b="1" dirty="0">
                <a:solidFill>
                  <a:schemeClr val="accent4">
                    <a:lumMod val="75000"/>
                  </a:schemeClr>
                </a:solidFill>
              </a:rPr>
              <a:t>Fredag d. 31.01 kl. 14.00 til</a:t>
            </a:r>
          </a:p>
          <a:p>
            <a:pPr>
              <a:lnSpc>
                <a:spcPct val="120000"/>
              </a:lnSpc>
              <a:defRPr/>
            </a:pPr>
            <a:r>
              <a:rPr lang="da-DK" sz="3200" b="1" dirty="0">
                <a:solidFill>
                  <a:schemeClr val="accent4">
                    <a:lumMod val="75000"/>
                  </a:schemeClr>
                </a:solidFill>
              </a:rPr>
              <a:t>Fredag 07.02 kl. 14.00.</a:t>
            </a:r>
          </a:p>
          <a:p>
            <a:pPr>
              <a:lnSpc>
                <a:spcPct val="120000"/>
              </a:lnSpc>
              <a:defRPr/>
            </a:pPr>
            <a:endParaRPr lang="da-DK" sz="3200" b="1" dirty="0">
              <a:solidFill>
                <a:schemeClr val="accent4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defRPr/>
            </a:pPr>
            <a:r>
              <a:rPr lang="da-DK" sz="2400" dirty="0">
                <a:solidFill>
                  <a:schemeClr val="accent4">
                    <a:lumMod val="75000"/>
                  </a:schemeClr>
                </a:solidFill>
              </a:rPr>
              <a:t>Opgaven downloades og afleveres i netprøver.dk</a:t>
            </a:r>
          </a:p>
        </p:txBody>
      </p:sp>
      <p:pic>
        <p:nvPicPr>
          <p:cNvPr id="5" name="Billede 4" descr="Et billede, der indeholder kniv&#10;&#10;Automatisk genereret beskrivelse">
            <a:extLst>
              <a:ext uri="{FF2B5EF4-FFF2-40B4-BE49-F238E27FC236}">
                <a16:creationId xmlns:a16="http://schemas.microsoft.com/office/drawing/2014/main" id="{A5683054-7C32-4132-B72B-7DC7322DFC2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5301208"/>
            <a:ext cx="2136509" cy="1281905"/>
          </a:xfrm>
          <a:prstGeom prst="rect">
            <a:avLst/>
          </a:prstGeom>
        </p:spPr>
      </p:pic>
      <p:pic>
        <p:nvPicPr>
          <p:cNvPr id="7" name="Billede 6" descr="Et billede, der indeholder legetøj&#10;&#10;Automatisk genereret beskrivelse">
            <a:extLst>
              <a:ext uri="{FF2B5EF4-FFF2-40B4-BE49-F238E27FC236}">
                <a16:creationId xmlns:a16="http://schemas.microsoft.com/office/drawing/2014/main" id="{349CFE64-57A5-4C55-9BD9-6A8A4E13125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676640"/>
            <a:ext cx="2520280" cy="2624568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dsholder til diasnummer 14"/>
          <p:cNvSpPr>
            <a:spLocks noGrp="1"/>
          </p:cNvSpPr>
          <p:nvPr>
            <p:ph type="sldNum" sz="quarter" idx="12"/>
          </p:nvPr>
        </p:nvSpPr>
        <p:spPr>
          <a:xfrm>
            <a:off x="179512" y="6453336"/>
            <a:ext cx="249232" cy="243036"/>
          </a:xfrm>
          <a:solidFill>
            <a:srgbClr val="AFCC47"/>
          </a:solidFill>
        </p:spPr>
        <p:txBody>
          <a:bodyPr/>
          <a:lstStyle/>
          <a:p>
            <a:fld id="{1A6C2395-9420-45DC-AE32-B8459AFCEF3E}" type="slidenum">
              <a:rPr lang="da-DK" smtClean="0"/>
              <a:pPr/>
              <a:t>3</a:t>
            </a:fld>
            <a:endParaRPr lang="da-DK" dirty="0"/>
          </a:p>
        </p:txBody>
      </p:sp>
      <p:sp>
        <p:nvSpPr>
          <p:cNvPr id="4" name="Rektangel 3"/>
          <p:cNvSpPr/>
          <p:nvPr/>
        </p:nvSpPr>
        <p:spPr>
          <a:xfrm>
            <a:off x="539552" y="260648"/>
            <a:ext cx="75965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4000" dirty="0">
                <a:solidFill>
                  <a:schemeClr val="accent4">
                    <a:lumMod val="75000"/>
                  </a:schemeClr>
                </a:solidFill>
              </a:rPr>
              <a:t>Opgaven – en del af din hf-eksamen</a:t>
            </a:r>
          </a:p>
        </p:txBody>
      </p:sp>
      <p:sp>
        <p:nvSpPr>
          <p:cNvPr id="5" name="Rektangel 4"/>
          <p:cNvSpPr/>
          <p:nvPr/>
        </p:nvSpPr>
        <p:spPr>
          <a:xfrm>
            <a:off x="611560" y="968534"/>
            <a:ext cx="7993992" cy="48290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endParaRPr lang="da-DK" sz="2400" b="1" dirty="0">
              <a:solidFill>
                <a:schemeClr val="accent4">
                  <a:lumMod val="75000"/>
                </a:schemeClr>
              </a:solidFill>
            </a:endParaRPr>
          </a:p>
          <a:p>
            <a:pPr marL="342900" indent="-342900">
              <a:buFont typeface="Wingdings" pitchFamily="2" charset="2"/>
              <a:buChar char="Ø"/>
            </a:pPr>
            <a:endParaRPr lang="da-DK" sz="2400" b="1" dirty="0">
              <a:solidFill>
                <a:schemeClr val="accent4">
                  <a:lumMod val="75000"/>
                </a:schemeClr>
              </a:solidFill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da-DK" sz="2400" b="1" dirty="0">
                <a:solidFill>
                  <a:schemeClr val="accent4">
                    <a:lumMod val="75000"/>
                  </a:schemeClr>
                </a:solidFill>
              </a:rPr>
              <a:t>Opgavebesvarelsen skal afleveres til tiden i netprøver.dk</a:t>
            </a:r>
          </a:p>
          <a:p>
            <a:endParaRPr lang="da-DK" sz="2400" b="1" dirty="0">
              <a:solidFill>
                <a:schemeClr val="accent4">
                  <a:lumMod val="75000"/>
                </a:schemeClr>
              </a:solidFill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da-DK" sz="2400" b="1" dirty="0">
                <a:solidFill>
                  <a:schemeClr val="accent4">
                    <a:lumMod val="75000"/>
                  </a:schemeClr>
                </a:solidFill>
              </a:rPr>
              <a:t>Det er det som du afleverer, der bliver bedømt og du får svar senest d. mandag d. 24. marts 2025 i </a:t>
            </a:r>
            <a:r>
              <a:rPr lang="da-DK" sz="2400" b="1" dirty="0" err="1">
                <a:solidFill>
                  <a:schemeClr val="accent4">
                    <a:lumMod val="75000"/>
                  </a:schemeClr>
                </a:solidFill>
              </a:rPr>
              <a:t>Ludus</a:t>
            </a:r>
            <a:r>
              <a:rPr lang="da-DK" sz="2400" b="1" dirty="0">
                <a:solidFill>
                  <a:schemeClr val="accent4">
                    <a:lumMod val="75000"/>
                  </a:schemeClr>
                </a:solidFill>
              </a:rPr>
              <a:t> Web.</a:t>
            </a:r>
          </a:p>
          <a:p>
            <a:pPr marL="342900" indent="-342900">
              <a:buFont typeface="Wingdings" pitchFamily="2" charset="2"/>
              <a:buChar char="Ø"/>
            </a:pPr>
            <a:endParaRPr lang="da-DK" sz="2400" b="1" dirty="0">
              <a:solidFill>
                <a:schemeClr val="accent4">
                  <a:lumMod val="75000"/>
                </a:schemeClr>
              </a:solidFill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da-DK" sz="2400" b="1" dirty="0">
                <a:solidFill>
                  <a:schemeClr val="accent4">
                    <a:lumMod val="75000"/>
                  </a:schemeClr>
                </a:solidFill>
              </a:rPr>
              <a:t>Opgaven tæller 1,5 i din samlede eksamen. (Det samme som et B-niveau fag.)</a:t>
            </a:r>
          </a:p>
          <a:p>
            <a:pPr marL="342900" indent="-342900">
              <a:buFont typeface="Wingdings" pitchFamily="2" charset="2"/>
              <a:buChar char="Ø"/>
            </a:pPr>
            <a:endParaRPr lang="da-DK" sz="2400" b="1" dirty="0">
              <a:solidFill>
                <a:schemeClr val="accent4">
                  <a:lumMod val="75000"/>
                </a:schemeClr>
              </a:solidFill>
            </a:endParaRPr>
          </a:p>
          <a:p>
            <a:endParaRPr lang="da-DK" sz="2400" b="1" dirty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da-DK" sz="2400" dirty="0">
                <a:solidFill>
                  <a:schemeClr val="accent4">
                    <a:lumMod val="75000"/>
                  </a:schemeClr>
                </a:solidFill>
              </a:rPr>
              <a:t>	</a:t>
            </a:r>
            <a:endParaRPr lang="da-DK" sz="2400" dirty="0"/>
          </a:p>
          <a:p>
            <a:pPr>
              <a:lnSpc>
                <a:spcPct val="90000"/>
              </a:lnSpc>
            </a:pPr>
            <a:endParaRPr lang="da-DK" sz="2400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3" name="Billede 2" descr="Et billede, der indeholder krave, hat, pande&#10;&#10;Automatisk genereret beskrivelse">
            <a:extLst>
              <a:ext uri="{FF2B5EF4-FFF2-40B4-BE49-F238E27FC236}">
                <a16:creationId xmlns:a16="http://schemas.microsoft.com/office/drawing/2014/main" id="{15BB1D98-B844-475B-86EF-6287272476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8752" y="4173083"/>
            <a:ext cx="2736304" cy="2280253"/>
          </a:xfrm>
          <a:prstGeom prst="rect">
            <a:avLst/>
          </a:prstGeom>
        </p:spPr>
      </p:pic>
      <p:pic>
        <p:nvPicPr>
          <p:cNvPr id="7" name="Billede 6" descr="Et billede, der indeholder kniv&#10;&#10;Automatisk genereret beskrivelse">
            <a:extLst>
              <a:ext uri="{FF2B5EF4-FFF2-40B4-BE49-F238E27FC236}">
                <a16:creationId xmlns:a16="http://schemas.microsoft.com/office/drawing/2014/main" id="{FD7E20B5-A7BA-4969-B0EF-97FE090C43A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5019010"/>
            <a:ext cx="2381250" cy="142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2567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dsholder til diasnummer 14"/>
          <p:cNvSpPr>
            <a:spLocks noGrp="1"/>
          </p:cNvSpPr>
          <p:nvPr>
            <p:ph type="sldNum" sz="quarter" idx="12"/>
          </p:nvPr>
        </p:nvSpPr>
        <p:spPr>
          <a:xfrm>
            <a:off x="179512" y="6453336"/>
            <a:ext cx="249232" cy="243036"/>
          </a:xfrm>
          <a:solidFill>
            <a:srgbClr val="AFCC47"/>
          </a:solidFill>
        </p:spPr>
        <p:txBody>
          <a:bodyPr/>
          <a:lstStyle/>
          <a:p>
            <a:fld id="{1A6C2395-9420-45DC-AE32-B8459AFCEF3E}" type="slidenum">
              <a:rPr lang="da-DK" smtClean="0"/>
              <a:pPr/>
              <a:t>4</a:t>
            </a:fld>
            <a:endParaRPr lang="da-DK" dirty="0"/>
          </a:p>
        </p:txBody>
      </p:sp>
      <p:sp>
        <p:nvSpPr>
          <p:cNvPr id="4" name="Rektangel 3"/>
          <p:cNvSpPr/>
          <p:nvPr/>
        </p:nvSpPr>
        <p:spPr>
          <a:xfrm>
            <a:off x="1272848" y="620688"/>
            <a:ext cx="515814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a-DK" sz="4000" dirty="0">
                <a:solidFill>
                  <a:schemeClr val="accent4">
                    <a:lumMod val="75000"/>
                  </a:schemeClr>
                </a:solidFill>
              </a:rPr>
              <a:t>Hvilke fag kan du skrive i?</a:t>
            </a:r>
          </a:p>
        </p:txBody>
      </p:sp>
      <p:sp>
        <p:nvSpPr>
          <p:cNvPr id="5" name="Rektangel 4"/>
          <p:cNvSpPr/>
          <p:nvPr/>
        </p:nvSpPr>
        <p:spPr>
          <a:xfrm>
            <a:off x="1272848" y="1772816"/>
            <a:ext cx="6863288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da-DK" sz="2800" dirty="0">
                <a:solidFill>
                  <a:schemeClr val="accent4">
                    <a:lumMod val="75000"/>
                  </a:schemeClr>
                </a:solidFill>
              </a:rPr>
              <a:t>Du kan skrive i 1-2 fag. Skolen anbefaler at du skriver i et fag.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da-DK" sz="2800" dirty="0">
                <a:solidFill>
                  <a:schemeClr val="accent4">
                    <a:lumMod val="75000"/>
                  </a:schemeClr>
                </a:solidFill>
              </a:rPr>
              <a:t>Mindst ét fag skal være på A eller B-niveau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da-DK" sz="2800" dirty="0">
                <a:solidFill>
                  <a:schemeClr val="accent4">
                    <a:lumMod val="75000"/>
                  </a:schemeClr>
                </a:solidFill>
              </a:rPr>
              <a:t>Det betyder at du kan skrive i følgende fag:</a:t>
            </a:r>
          </a:p>
          <a:p>
            <a:endParaRPr lang="da-DK" sz="2800" b="1" dirty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da-DK" sz="2800" b="1" dirty="0">
                <a:solidFill>
                  <a:schemeClr val="accent4">
                    <a:lumMod val="75000"/>
                  </a:schemeClr>
                </a:solidFill>
              </a:rPr>
              <a:t>Dansk A</a:t>
            </a:r>
          </a:p>
          <a:p>
            <a:r>
              <a:rPr lang="da-DK" sz="2800" b="1" dirty="0">
                <a:solidFill>
                  <a:schemeClr val="accent4">
                    <a:lumMod val="75000"/>
                  </a:schemeClr>
                </a:solidFill>
              </a:rPr>
              <a:t>Engelsk B</a:t>
            </a:r>
          </a:p>
          <a:p>
            <a:r>
              <a:rPr lang="da-DK" sz="2800" b="1" dirty="0">
                <a:solidFill>
                  <a:schemeClr val="accent4">
                    <a:lumMod val="75000"/>
                  </a:schemeClr>
                </a:solidFill>
              </a:rPr>
              <a:t>Historie B</a:t>
            </a:r>
          </a:p>
          <a:p>
            <a:r>
              <a:rPr lang="da-DK" sz="2800" b="1" dirty="0">
                <a:solidFill>
                  <a:schemeClr val="accent4">
                    <a:lumMod val="75000"/>
                  </a:schemeClr>
                </a:solidFill>
              </a:rPr>
              <a:t>Valgfag B</a:t>
            </a:r>
          </a:p>
          <a:p>
            <a:endParaRPr lang="da-DK" sz="2400" dirty="0">
              <a:solidFill>
                <a:schemeClr val="accent4">
                  <a:lumMod val="75000"/>
                </a:schemeClr>
              </a:solidFill>
            </a:endParaRPr>
          </a:p>
          <a:p>
            <a:endParaRPr lang="da-DK" dirty="0"/>
          </a:p>
        </p:txBody>
      </p:sp>
      <p:pic>
        <p:nvPicPr>
          <p:cNvPr id="6" name="Billede 5" descr="Et billede, der indeholder kniv&#10;&#10;Automatisk genereret beskrivelse">
            <a:extLst>
              <a:ext uri="{FF2B5EF4-FFF2-40B4-BE49-F238E27FC236}">
                <a16:creationId xmlns:a16="http://schemas.microsoft.com/office/drawing/2014/main" id="{00F84D3D-5ACF-4861-8A4A-139160956AF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5760130"/>
            <a:ext cx="1584176" cy="950506"/>
          </a:xfrm>
          <a:prstGeom prst="rect">
            <a:avLst/>
          </a:prstGeom>
        </p:spPr>
      </p:pic>
      <p:pic>
        <p:nvPicPr>
          <p:cNvPr id="10" name="Billede 9" descr="Et billede, der indeholder tegning&#10;&#10;Automatisk genereret beskrivelse">
            <a:extLst>
              <a:ext uri="{FF2B5EF4-FFF2-40B4-BE49-F238E27FC236}">
                <a16:creationId xmlns:a16="http://schemas.microsoft.com/office/drawing/2014/main" id="{7F661CE9-57A0-4713-8749-674C914811C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4469" y="3933056"/>
            <a:ext cx="3706683" cy="2082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069112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dsholder til diasnummer 14"/>
          <p:cNvSpPr>
            <a:spLocks noGrp="1"/>
          </p:cNvSpPr>
          <p:nvPr>
            <p:ph type="sldNum" sz="quarter" idx="12"/>
          </p:nvPr>
        </p:nvSpPr>
        <p:spPr>
          <a:xfrm>
            <a:off x="179512" y="6453336"/>
            <a:ext cx="249232" cy="243036"/>
          </a:xfrm>
          <a:solidFill>
            <a:srgbClr val="AFCC47"/>
          </a:solidFill>
        </p:spPr>
        <p:txBody>
          <a:bodyPr/>
          <a:lstStyle/>
          <a:p>
            <a:fld id="{1A6C2395-9420-45DC-AE32-B8459AFCEF3E}" type="slidenum">
              <a:rPr lang="da-DK" smtClean="0"/>
              <a:pPr/>
              <a:t>5</a:t>
            </a:fld>
            <a:endParaRPr lang="da-DK" dirty="0"/>
          </a:p>
        </p:txBody>
      </p:sp>
      <p:sp>
        <p:nvSpPr>
          <p:cNvPr id="4" name="Rektangel 3"/>
          <p:cNvSpPr/>
          <p:nvPr/>
        </p:nvSpPr>
        <p:spPr>
          <a:xfrm>
            <a:off x="539552" y="260648"/>
            <a:ext cx="75965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4000" dirty="0">
                <a:solidFill>
                  <a:schemeClr val="accent4">
                    <a:lumMod val="75000"/>
                  </a:schemeClr>
                </a:solidFill>
              </a:rPr>
              <a:t>Valg af fag og emne</a:t>
            </a:r>
          </a:p>
        </p:txBody>
      </p:sp>
      <p:sp>
        <p:nvSpPr>
          <p:cNvPr id="5" name="Rektangel 4"/>
          <p:cNvSpPr/>
          <p:nvPr/>
        </p:nvSpPr>
        <p:spPr>
          <a:xfrm>
            <a:off x="611560" y="968534"/>
            <a:ext cx="7993992" cy="5087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endParaRPr lang="da-DK" sz="2400" b="1" dirty="0">
              <a:solidFill>
                <a:schemeClr val="accent4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da-DK" sz="2400" b="1" dirty="0">
                <a:solidFill>
                  <a:schemeClr val="accent4">
                    <a:lumMod val="75000"/>
                  </a:schemeClr>
                </a:solidFill>
              </a:rPr>
              <a:t>Seddel skal afleveres på kontoret senest d. 15/11-2024.</a:t>
            </a:r>
          </a:p>
          <a:p>
            <a:pPr>
              <a:lnSpc>
                <a:spcPct val="90000"/>
              </a:lnSpc>
            </a:pPr>
            <a:r>
              <a:rPr lang="da-DK" sz="2400" b="1" dirty="0">
                <a:solidFill>
                  <a:schemeClr val="accent4">
                    <a:lumMod val="75000"/>
                  </a:schemeClr>
                </a:solidFill>
              </a:rPr>
              <a:t>Skal være udfyldt med fag, vejleder og emne</a:t>
            </a:r>
          </a:p>
          <a:p>
            <a:pPr>
              <a:lnSpc>
                <a:spcPct val="90000"/>
              </a:lnSpc>
            </a:pPr>
            <a:endParaRPr lang="da-DK" sz="2400" b="1" dirty="0">
              <a:solidFill>
                <a:schemeClr val="accent4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da-DK" sz="2400" b="1" dirty="0">
                <a:solidFill>
                  <a:schemeClr val="accent4">
                    <a:lumMod val="75000"/>
                  </a:schemeClr>
                </a:solidFill>
              </a:rPr>
              <a:t>Det er meget vigtigt at du har talt med din lærer om dit valg af fag og emne!</a:t>
            </a:r>
          </a:p>
          <a:p>
            <a:pPr>
              <a:lnSpc>
                <a:spcPct val="90000"/>
              </a:lnSpc>
            </a:pPr>
            <a:endParaRPr lang="da-DK" sz="2400" b="1" dirty="0">
              <a:solidFill>
                <a:schemeClr val="accent4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endParaRPr lang="da-DK" sz="2400" b="1" dirty="0">
              <a:solidFill>
                <a:schemeClr val="accent4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endParaRPr lang="da-DK" sz="2400" b="1" dirty="0">
              <a:solidFill>
                <a:schemeClr val="accent4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endParaRPr lang="da-DK" sz="2400" b="1" dirty="0">
              <a:solidFill>
                <a:schemeClr val="accent4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endParaRPr lang="da-DK" sz="2400" b="1" dirty="0">
              <a:solidFill>
                <a:schemeClr val="accent4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endParaRPr lang="da-DK" sz="2400" b="1" dirty="0">
              <a:solidFill>
                <a:schemeClr val="accent4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endParaRPr lang="da-DK" sz="2400" b="1" dirty="0">
              <a:solidFill>
                <a:schemeClr val="accent4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endParaRPr lang="da-DK" sz="2400" b="1" dirty="0">
              <a:solidFill>
                <a:schemeClr val="accent4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endParaRPr lang="da-DK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3" name="Billede 2" descr="Et billede, der indeholder skjorte&#10;&#10;Automatisk genereret beskrivelse">
            <a:extLst>
              <a:ext uri="{FF2B5EF4-FFF2-40B4-BE49-F238E27FC236}">
                <a16:creationId xmlns:a16="http://schemas.microsoft.com/office/drawing/2014/main" id="{E9E66283-8F21-440A-A812-8A605C04C2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4" y="3068960"/>
            <a:ext cx="3888432" cy="3342124"/>
          </a:xfrm>
          <a:prstGeom prst="rect">
            <a:avLst/>
          </a:prstGeom>
        </p:spPr>
      </p:pic>
      <p:pic>
        <p:nvPicPr>
          <p:cNvPr id="7" name="Billede 6" descr="Et billede, der indeholder kniv&#10;&#10;Automatisk genereret beskrivelse">
            <a:extLst>
              <a:ext uri="{FF2B5EF4-FFF2-40B4-BE49-F238E27FC236}">
                <a16:creationId xmlns:a16="http://schemas.microsoft.com/office/drawing/2014/main" id="{2A2BCD45-29D0-4643-86D2-646C06FC0E1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833" y="5024586"/>
            <a:ext cx="2381250" cy="142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68927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5E9CEB-6F98-4FE9-8D14-ACCFC2B474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>
                <a:solidFill>
                  <a:schemeClr val="accent4"/>
                </a:solidFill>
              </a:rPr>
              <a:t>Skrivekurser</a:t>
            </a:r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91A2FA26-776A-434C-AACB-2D8B49953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C2395-9420-45DC-AE32-B8459AFCEF3E}" type="slidenum">
              <a:rPr lang="da-DK" smtClean="0"/>
              <a:pPr/>
              <a:t>6</a:t>
            </a:fld>
            <a:endParaRPr lang="da-DK"/>
          </a:p>
        </p:txBody>
      </p:sp>
      <p:sp>
        <p:nvSpPr>
          <p:cNvPr id="5" name="Pladsholder til indhold 4">
            <a:extLst>
              <a:ext uri="{FF2B5EF4-FFF2-40B4-BE49-F238E27FC236}">
                <a16:creationId xmlns:a16="http://schemas.microsoft.com/office/drawing/2014/main" id="{6A65A516-1F44-47A2-981A-86E64DAF2183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da-DK" dirty="0">
                <a:solidFill>
                  <a:schemeClr val="accent4"/>
                </a:solidFill>
              </a:rPr>
              <a:t>Uge 44: Opstart</a:t>
            </a:r>
          </a:p>
          <a:p>
            <a:r>
              <a:rPr lang="da-DK" dirty="0">
                <a:solidFill>
                  <a:schemeClr val="accent4"/>
                </a:solidFill>
              </a:rPr>
              <a:t>Uge 45: Skrivekursus 1: Intro til at komme i gang, hvordan laves en problemformulering osv. Kurset afvikles klassevis og for enkeltfagselever. Se i </a:t>
            </a:r>
            <a:r>
              <a:rPr lang="da-DK" dirty="0" err="1">
                <a:solidFill>
                  <a:schemeClr val="accent4"/>
                </a:solidFill>
              </a:rPr>
              <a:t>Ludus</a:t>
            </a:r>
            <a:r>
              <a:rPr lang="da-DK" dirty="0">
                <a:solidFill>
                  <a:schemeClr val="accent4"/>
                </a:solidFill>
              </a:rPr>
              <a:t> Web</a:t>
            </a:r>
          </a:p>
          <a:p>
            <a:r>
              <a:rPr lang="da-DK" dirty="0">
                <a:solidFill>
                  <a:schemeClr val="accent4"/>
                </a:solidFill>
              </a:rPr>
              <a:t>Uge 48: Skrivekursus 2: Fokus på litteratursøgning</a:t>
            </a:r>
          </a:p>
          <a:p>
            <a:r>
              <a:rPr lang="da-DK" dirty="0">
                <a:solidFill>
                  <a:schemeClr val="accent4"/>
                </a:solidFill>
              </a:rPr>
              <a:t>Uge 3: Skrivekursus 3: Fokus på opgavens formalia, finish og plagiat.</a:t>
            </a:r>
          </a:p>
        </p:txBody>
      </p:sp>
      <p:pic>
        <p:nvPicPr>
          <p:cNvPr id="7" name="Billede 6" descr="Et billede, der indeholder tegning&#10;&#10;Automatisk genereret beskrivelse">
            <a:extLst>
              <a:ext uri="{FF2B5EF4-FFF2-40B4-BE49-F238E27FC236}">
                <a16:creationId xmlns:a16="http://schemas.microsoft.com/office/drawing/2014/main" id="{97867998-AE3C-4D50-AFEC-C033E508A4D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4553324"/>
            <a:ext cx="5535874" cy="1656976"/>
          </a:xfrm>
          <a:prstGeom prst="rect">
            <a:avLst/>
          </a:prstGeom>
        </p:spPr>
      </p:pic>
      <p:pic>
        <p:nvPicPr>
          <p:cNvPr id="9" name="Billede 8" descr="Et billede, der indeholder kniv&#10;&#10;Automatisk genereret beskrivelse">
            <a:extLst>
              <a:ext uri="{FF2B5EF4-FFF2-40B4-BE49-F238E27FC236}">
                <a16:creationId xmlns:a16="http://schemas.microsoft.com/office/drawing/2014/main" id="{0D07AB16-75CB-49B1-A69B-87C10F60A03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542" y="5052230"/>
            <a:ext cx="1930116" cy="1158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83580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dsholder til diasnummer 14"/>
          <p:cNvSpPr>
            <a:spLocks noGrp="1"/>
          </p:cNvSpPr>
          <p:nvPr>
            <p:ph type="sldNum" sz="quarter" idx="12"/>
          </p:nvPr>
        </p:nvSpPr>
        <p:spPr>
          <a:xfrm>
            <a:off x="179512" y="6453336"/>
            <a:ext cx="249232" cy="243036"/>
          </a:xfrm>
          <a:solidFill>
            <a:srgbClr val="AFCC47"/>
          </a:solidFill>
        </p:spPr>
        <p:txBody>
          <a:bodyPr/>
          <a:lstStyle/>
          <a:p>
            <a:fld id="{1A6C2395-9420-45DC-AE32-B8459AFCEF3E}" type="slidenum">
              <a:rPr lang="da-DK" smtClean="0"/>
              <a:pPr/>
              <a:t>7</a:t>
            </a:fld>
            <a:endParaRPr lang="da-DK" dirty="0"/>
          </a:p>
        </p:txBody>
      </p:sp>
      <p:sp>
        <p:nvSpPr>
          <p:cNvPr id="4" name="Rektangel 3"/>
          <p:cNvSpPr/>
          <p:nvPr/>
        </p:nvSpPr>
        <p:spPr>
          <a:xfrm>
            <a:off x="539552" y="260648"/>
            <a:ext cx="75965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4000" dirty="0">
                <a:solidFill>
                  <a:schemeClr val="accent4">
                    <a:lumMod val="75000"/>
                  </a:schemeClr>
                </a:solidFill>
              </a:rPr>
              <a:t>Vejledning</a:t>
            </a:r>
          </a:p>
        </p:txBody>
      </p:sp>
      <p:sp>
        <p:nvSpPr>
          <p:cNvPr id="5" name="Rektangel 4"/>
          <p:cNvSpPr/>
          <p:nvPr/>
        </p:nvSpPr>
        <p:spPr>
          <a:xfrm>
            <a:off x="611560" y="968534"/>
            <a:ext cx="7993992" cy="5087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endParaRPr lang="da-DK" sz="2400" b="1" dirty="0">
              <a:solidFill>
                <a:schemeClr val="accent4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da-DK" sz="2400" b="1" dirty="0">
                <a:solidFill>
                  <a:schemeClr val="accent4">
                    <a:lumMod val="75000"/>
                  </a:schemeClr>
                </a:solidFill>
              </a:rPr>
              <a:t>Skolen tildeler dig en vejleder og du er ansvarlig i forhold til kontakten med din vejleder, men her er nogle bud på hvad jeres første møde kan omhandle:</a:t>
            </a:r>
          </a:p>
          <a:p>
            <a:pPr>
              <a:lnSpc>
                <a:spcPct val="90000"/>
              </a:lnSpc>
            </a:pPr>
            <a:endParaRPr lang="da-DK" sz="2400" b="1" dirty="0">
              <a:solidFill>
                <a:schemeClr val="accent4">
                  <a:lumMod val="75000"/>
                </a:schemeClr>
              </a:solidFill>
            </a:endParaRPr>
          </a:p>
          <a:p>
            <a:pPr marL="457200" indent="-457200">
              <a:lnSpc>
                <a:spcPct val="90000"/>
              </a:lnSpc>
              <a:buAutoNum type="arabicPeriod"/>
            </a:pPr>
            <a:r>
              <a:rPr lang="da-DK" sz="2400" dirty="0">
                <a:solidFill>
                  <a:schemeClr val="accent4">
                    <a:lumMod val="75000"/>
                  </a:schemeClr>
                </a:solidFill>
              </a:rPr>
              <a:t>Hvad er din idé, og hvilket materiale har du fundet indtil nu?</a:t>
            </a:r>
          </a:p>
          <a:p>
            <a:pPr marL="457200" indent="-457200">
              <a:lnSpc>
                <a:spcPct val="90000"/>
              </a:lnSpc>
              <a:buAutoNum type="arabicPeriod"/>
            </a:pPr>
            <a:r>
              <a:rPr lang="da-DK" sz="2400" dirty="0">
                <a:solidFill>
                  <a:schemeClr val="accent4">
                    <a:lumMod val="75000"/>
                  </a:schemeClr>
                </a:solidFill>
              </a:rPr>
              <a:t>Hvor langt er du nu i processen, og hvad mener du selv er næste skridt?</a:t>
            </a:r>
          </a:p>
          <a:p>
            <a:pPr marL="457200" indent="-457200">
              <a:lnSpc>
                <a:spcPct val="90000"/>
              </a:lnSpc>
              <a:buAutoNum type="arabicPeriod"/>
            </a:pPr>
            <a:r>
              <a:rPr lang="da-DK" sz="2400" dirty="0">
                <a:solidFill>
                  <a:schemeClr val="accent4">
                    <a:lumMod val="75000"/>
                  </a:schemeClr>
                </a:solidFill>
              </a:rPr>
              <a:t>Hvad kan vejlederne hjælpe dig med. Formuler det som spørgsmål!</a:t>
            </a:r>
          </a:p>
          <a:p>
            <a:pPr marL="457200" indent="-457200">
              <a:lnSpc>
                <a:spcPct val="90000"/>
              </a:lnSpc>
              <a:buAutoNum type="arabicPeriod"/>
            </a:pPr>
            <a:endParaRPr lang="da-DK" sz="2400" dirty="0">
              <a:solidFill>
                <a:schemeClr val="accent4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da-DK" sz="2400" dirty="0">
                <a:solidFill>
                  <a:schemeClr val="accent4">
                    <a:lumMod val="75000"/>
                  </a:schemeClr>
                </a:solidFill>
              </a:rPr>
              <a:t>			</a:t>
            </a:r>
          </a:p>
          <a:p>
            <a:pPr marL="457200" indent="-457200">
              <a:lnSpc>
                <a:spcPct val="90000"/>
              </a:lnSpc>
              <a:buAutoNum type="arabicPeriod"/>
            </a:pPr>
            <a:endParaRPr lang="da-DK" sz="2400" dirty="0">
              <a:solidFill>
                <a:schemeClr val="accent4">
                  <a:lumMod val="75000"/>
                </a:schemeClr>
              </a:solidFill>
            </a:endParaRPr>
          </a:p>
          <a:p>
            <a:pPr marL="457200" indent="-457200">
              <a:lnSpc>
                <a:spcPct val="90000"/>
              </a:lnSpc>
              <a:buAutoNum type="arabicPeriod"/>
            </a:pPr>
            <a:endParaRPr lang="da-DK" sz="2400" dirty="0">
              <a:solidFill>
                <a:schemeClr val="accent4">
                  <a:lumMod val="75000"/>
                </a:schemeClr>
              </a:solidFill>
            </a:endParaRPr>
          </a:p>
          <a:p>
            <a:pPr marL="457200" indent="-457200">
              <a:lnSpc>
                <a:spcPct val="90000"/>
              </a:lnSpc>
              <a:buAutoNum type="arabicPeriod"/>
            </a:pPr>
            <a:endParaRPr lang="da-DK" sz="2400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3" name="Billede 2" descr="Et billede, der indeholder tegning&#10;&#10;Automatisk genereret beskrivelse">
            <a:extLst>
              <a:ext uri="{FF2B5EF4-FFF2-40B4-BE49-F238E27FC236}">
                <a16:creationId xmlns:a16="http://schemas.microsoft.com/office/drawing/2014/main" id="{F8CDEFEB-AD01-4F42-B337-75E6D7AAE9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5927" y="4316576"/>
            <a:ext cx="3910760" cy="1992744"/>
          </a:xfrm>
          <a:prstGeom prst="rect">
            <a:avLst/>
          </a:prstGeom>
        </p:spPr>
      </p:pic>
      <p:pic>
        <p:nvPicPr>
          <p:cNvPr id="7" name="Billede 6" descr="Et billede, der indeholder kniv&#10;&#10;Automatisk genereret beskrivelse">
            <a:extLst>
              <a:ext uri="{FF2B5EF4-FFF2-40B4-BE49-F238E27FC236}">
                <a16:creationId xmlns:a16="http://schemas.microsoft.com/office/drawing/2014/main" id="{560E1BA8-EF5C-4B49-BF3E-1848988FED6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207" y="5024586"/>
            <a:ext cx="2381250" cy="142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702391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dsholder til diasnummer 14"/>
          <p:cNvSpPr>
            <a:spLocks noGrp="1"/>
          </p:cNvSpPr>
          <p:nvPr>
            <p:ph type="sldNum" sz="quarter" idx="12"/>
          </p:nvPr>
        </p:nvSpPr>
        <p:spPr>
          <a:xfrm>
            <a:off x="179512" y="6453336"/>
            <a:ext cx="249232" cy="243036"/>
          </a:xfrm>
          <a:solidFill>
            <a:srgbClr val="AFCC47"/>
          </a:solidFill>
        </p:spPr>
        <p:txBody>
          <a:bodyPr/>
          <a:lstStyle/>
          <a:p>
            <a:fld id="{1A6C2395-9420-45DC-AE32-B8459AFCEF3E}" type="slidenum">
              <a:rPr lang="da-DK" smtClean="0"/>
              <a:pPr/>
              <a:t>8</a:t>
            </a:fld>
            <a:endParaRPr lang="da-DK" dirty="0"/>
          </a:p>
        </p:txBody>
      </p:sp>
      <p:sp>
        <p:nvSpPr>
          <p:cNvPr id="4" name="Rektangel 3"/>
          <p:cNvSpPr/>
          <p:nvPr/>
        </p:nvSpPr>
        <p:spPr>
          <a:xfrm>
            <a:off x="539552" y="260648"/>
            <a:ext cx="77048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4000" dirty="0">
                <a:solidFill>
                  <a:schemeClr val="accent4">
                    <a:lumMod val="75000"/>
                  </a:schemeClr>
                </a:solidFill>
              </a:rPr>
              <a:t>Vejledningsperioden</a:t>
            </a:r>
          </a:p>
        </p:txBody>
      </p:sp>
      <p:sp>
        <p:nvSpPr>
          <p:cNvPr id="5" name="Rektangel 4"/>
          <p:cNvSpPr/>
          <p:nvPr/>
        </p:nvSpPr>
        <p:spPr>
          <a:xfrm>
            <a:off x="611560" y="968534"/>
            <a:ext cx="79939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da-DK" sz="2400" dirty="0">
              <a:solidFill>
                <a:schemeClr val="accent4">
                  <a:lumMod val="75000"/>
                </a:schemeClr>
              </a:solidFill>
            </a:endParaRPr>
          </a:p>
          <a:p>
            <a:pPr>
              <a:defRPr/>
            </a:pPr>
            <a:endParaRPr lang="da-DK" sz="24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1" name="Rektangel 20"/>
          <p:cNvSpPr/>
          <p:nvPr/>
        </p:nvSpPr>
        <p:spPr>
          <a:xfrm>
            <a:off x="611560" y="968534"/>
            <a:ext cx="7993992" cy="4812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endParaRPr lang="da-DK" sz="2400" b="1" dirty="0">
              <a:solidFill>
                <a:schemeClr val="accent4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da-DK" sz="3200" b="1" dirty="0">
                <a:solidFill>
                  <a:srgbClr val="002060"/>
                </a:solidFill>
              </a:rPr>
              <a:t>Når du har mødt din vejleder første gang, skal du til at arbejde konkret med din opgave:</a:t>
            </a:r>
          </a:p>
          <a:p>
            <a:pPr>
              <a:lnSpc>
                <a:spcPct val="90000"/>
              </a:lnSpc>
            </a:pPr>
            <a:endParaRPr lang="da-DK" sz="2400" dirty="0">
              <a:solidFill>
                <a:schemeClr val="accent4">
                  <a:lumMod val="75000"/>
                </a:schemeClr>
              </a:solidFill>
            </a:endParaRPr>
          </a:p>
          <a:p>
            <a:pPr marL="342900" indent="-342900">
              <a:lnSpc>
                <a:spcPct val="90000"/>
              </a:lnSpc>
              <a:buFontTx/>
              <a:buChar char="-"/>
            </a:pPr>
            <a:r>
              <a:rPr lang="da-DK" sz="2800" dirty="0">
                <a:solidFill>
                  <a:schemeClr val="accent4">
                    <a:lumMod val="75000"/>
                  </a:schemeClr>
                </a:solidFill>
              </a:rPr>
              <a:t>Find materiale om dit emne. (Også bøger)</a:t>
            </a:r>
          </a:p>
          <a:p>
            <a:pPr marL="342900" indent="-342900">
              <a:lnSpc>
                <a:spcPct val="90000"/>
              </a:lnSpc>
              <a:buFontTx/>
              <a:buChar char="-"/>
            </a:pPr>
            <a:r>
              <a:rPr lang="da-DK" sz="2800" dirty="0">
                <a:solidFill>
                  <a:schemeClr val="accent4">
                    <a:lumMod val="75000"/>
                  </a:schemeClr>
                </a:solidFill>
              </a:rPr>
              <a:t>Læs i dit materiale. Husk at skrive noter imens du læser og noter sidehenvisninger og bog, så du kan finde det igen.</a:t>
            </a:r>
          </a:p>
          <a:p>
            <a:pPr marL="342900" indent="-342900">
              <a:lnSpc>
                <a:spcPct val="90000"/>
              </a:lnSpc>
              <a:buFontTx/>
              <a:buChar char="-"/>
            </a:pPr>
            <a:r>
              <a:rPr lang="da-DK" sz="2800" dirty="0">
                <a:solidFill>
                  <a:schemeClr val="accent4">
                    <a:lumMod val="75000"/>
                  </a:schemeClr>
                </a:solidFill>
              </a:rPr>
              <a:t>Husk at deltage i skrivekurser på skolen.</a:t>
            </a:r>
          </a:p>
          <a:p>
            <a:pPr marL="342900" indent="-342900">
              <a:lnSpc>
                <a:spcPct val="90000"/>
              </a:lnSpc>
              <a:buFontTx/>
              <a:buChar char="-"/>
            </a:pPr>
            <a:r>
              <a:rPr lang="da-DK" sz="2800" dirty="0">
                <a:solidFill>
                  <a:schemeClr val="accent4">
                    <a:lumMod val="75000"/>
                  </a:schemeClr>
                </a:solidFill>
              </a:rPr>
              <a:t>Afhold løbende møder med din vejleder når du har noget nyt du har brug for hjælp til.</a:t>
            </a:r>
          </a:p>
        </p:txBody>
      </p:sp>
      <p:pic>
        <p:nvPicPr>
          <p:cNvPr id="3" name="Billede 2" descr="Et billede, der indeholder kniv&#10;&#10;Automatisk genereret beskrivelse">
            <a:extLst>
              <a:ext uri="{FF2B5EF4-FFF2-40B4-BE49-F238E27FC236}">
                <a16:creationId xmlns:a16="http://schemas.microsoft.com/office/drawing/2014/main" id="{2362AFB9-40C6-4EF4-9AD4-C61E26BA606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5284349"/>
            <a:ext cx="2381250" cy="142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99408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dsholder til diasnummer 14"/>
          <p:cNvSpPr>
            <a:spLocks noGrp="1"/>
          </p:cNvSpPr>
          <p:nvPr>
            <p:ph type="sldNum" sz="quarter" idx="12"/>
          </p:nvPr>
        </p:nvSpPr>
        <p:spPr>
          <a:xfrm>
            <a:off x="179512" y="6453336"/>
            <a:ext cx="249232" cy="243036"/>
          </a:xfrm>
          <a:solidFill>
            <a:srgbClr val="AFCC47"/>
          </a:solidFill>
        </p:spPr>
        <p:txBody>
          <a:bodyPr/>
          <a:lstStyle/>
          <a:p>
            <a:fld id="{1A6C2395-9420-45DC-AE32-B8459AFCEF3E}" type="slidenum">
              <a:rPr lang="da-DK" smtClean="0"/>
              <a:pPr/>
              <a:t>9</a:t>
            </a:fld>
            <a:endParaRPr lang="da-DK" dirty="0"/>
          </a:p>
        </p:txBody>
      </p:sp>
      <p:sp>
        <p:nvSpPr>
          <p:cNvPr id="4" name="Rektangel 3"/>
          <p:cNvSpPr/>
          <p:nvPr/>
        </p:nvSpPr>
        <p:spPr>
          <a:xfrm>
            <a:off x="539552" y="260648"/>
            <a:ext cx="75965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4000" dirty="0">
                <a:solidFill>
                  <a:schemeClr val="accent4">
                    <a:lumMod val="75000"/>
                  </a:schemeClr>
                </a:solidFill>
              </a:rPr>
              <a:t>Opgaven – opgaveformulering</a:t>
            </a:r>
          </a:p>
        </p:txBody>
      </p:sp>
      <p:sp>
        <p:nvSpPr>
          <p:cNvPr id="5" name="Rektangel 4"/>
          <p:cNvSpPr/>
          <p:nvPr/>
        </p:nvSpPr>
        <p:spPr>
          <a:xfrm>
            <a:off x="611560" y="968534"/>
            <a:ext cx="7993992" cy="5161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endParaRPr lang="da-DK" sz="2400" b="1" dirty="0">
              <a:solidFill>
                <a:schemeClr val="accent4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endParaRPr lang="da-DK" sz="2400" b="1" dirty="0">
              <a:solidFill>
                <a:schemeClr val="accent4">
                  <a:lumMod val="75000"/>
                </a:schemeClr>
              </a:solidFill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da-DK" sz="2400" dirty="0">
                <a:solidFill>
                  <a:schemeClr val="accent4">
                    <a:lumMod val="75000"/>
                  </a:schemeClr>
                </a:solidFill>
              </a:rPr>
              <a:t>Den endelige opgaveformulering laves af din vejleder – efter at have lyttet til dig!</a:t>
            </a:r>
          </a:p>
          <a:p>
            <a:endParaRPr lang="da-DK" sz="2400" dirty="0">
              <a:solidFill>
                <a:schemeClr val="accent4">
                  <a:lumMod val="75000"/>
                </a:schemeClr>
              </a:solidFill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da-DK" sz="2400" dirty="0">
                <a:solidFill>
                  <a:schemeClr val="accent4">
                    <a:lumMod val="75000"/>
                  </a:schemeClr>
                </a:solidFill>
              </a:rPr>
              <a:t>Du har selv stor indflydelse - jo mere du selv ved om dit emne, så tidligt som muligt, jo mere indflydelse får du </a:t>
            </a:r>
          </a:p>
          <a:p>
            <a:endParaRPr lang="da-DK" sz="2400" dirty="0">
              <a:solidFill>
                <a:schemeClr val="accent4">
                  <a:lumMod val="75000"/>
                </a:schemeClr>
              </a:solidFill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da-DK" sz="2400" dirty="0">
                <a:solidFill>
                  <a:schemeClr val="accent4">
                    <a:lumMod val="75000"/>
                  </a:schemeClr>
                </a:solidFill>
              </a:rPr>
              <a:t>Din vejleder skal være færdige med din problemformulering senest fredag d. 24. januar!</a:t>
            </a:r>
          </a:p>
          <a:p>
            <a:pPr marL="342900" indent="-342900">
              <a:buFont typeface="Wingdings" pitchFamily="2" charset="2"/>
              <a:buChar char="Ø"/>
            </a:pPr>
            <a:endParaRPr lang="da-DK" sz="2400" dirty="0">
              <a:solidFill>
                <a:schemeClr val="accent4">
                  <a:lumMod val="75000"/>
                </a:schemeClr>
              </a:solidFill>
            </a:endParaRPr>
          </a:p>
          <a:p>
            <a:pPr marL="342900" indent="-342900">
              <a:buFont typeface="Wingdings" pitchFamily="2" charset="2"/>
              <a:buChar char="Ø"/>
            </a:pPr>
            <a:endParaRPr lang="da-DK" sz="2400" dirty="0">
              <a:solidFill>
                <a:schemeClr val="accent4">
                  <a:lumMod val="75000"/>
                </a:schemeClr>
              </a:solidFill>
            </a:endParaRPr>
          </a:p>
          <a:p>
            <a:pPr marL="342900" indent="-342900">
              <a:buFont typeface="Wingdings" pitchFamily="2" charset="2"/>
              <a:buChar char="Ø"/>
            </a:pPr>
            <a:endParaRPr lang="da-DK" sz="2400" dirty="0">
              <a:solidFill>
                <a:schemeClr val="accent4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endParaRPr lang="da-DK" sz="2400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3" name="Billede 2" descr="Et billede, der indeholder kniv&#10;&#10;Automatisk genereret beskrivelse">
            <a:extLst>
              <a:ext uri="{FF2B5EF4-FFF2-40B4-BE49-F238E27FC236}">
                <a16:creationId xmlns:a16="http://schemas.microsoft.com/office/drawing/2014/main" id="{17D02787-E349-46AB-AAD4-E6D5C15D3E9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448" y="5262151"/>
            <a:ext cx="2381250" cy="142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045275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SO 2011">
  <a:themeElements>
    <a:clrScheme name="Brugerdefineret 1">
      <a:dk1>
        <a:srgbClr val="AFCC47"/>
      </a:dk1>
      <a:lt1>
        <a:sysClr val="window" lastClr="FFFFFF"/>
      </a:lt1>
      <a:dk2>
        <a:srgbClr val="D12B71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Egenkapital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genkapital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SSO 2011</Template>
  <TotalTime>3526</TotalTime>
  <Words>794</Words>
  <Application>Microsoft Office PowerPoint</Application>
  <PresentationFormat>Skærmshow (4:3)</PresentationFormat>
  <Paragraphs>153</Paragraphs>
  <Slides>16</Slides>
  <Notes>14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5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16</vt:i4>
      </vt:variant>
    </vt:vector>
  </HeadingPairs>
  <TitlesOfParts>
    <vt:vector size="22" baseType="lpstr">
      <vt:lpstr>Calibri</vt:lpstr>
      <vt:lpstr>Franklin Gothic Book</vt:lpstr>
      <vt:lpstr>Perpetua</vt:lpstr>
      <vt:lpstr>Wingdings</vt:lpstr>
      <vt:lpstr>Wingdings 2</vt:lpstr>
      <vt:lpstr>SSO 2011</vt:lpstr>
      <vt:lpstr>SSO Skoleåret 2024/2025</vt:lpstr>
      <vt:lpstr>PowerPoint-præsentation</vt:lpstr>
      <vt:lpstr>PowerPoint-præsentation</vt:lpstr>
      <vt:lpstr>PowerPoint-præsentation</vt:lpstr>
      <vt:lpstr>PowerPoint-præsentation</vt:lpstr>
      <vt:lpstr>Skrivekurser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Skriveugen.</vt:lpstr>
      <vt:lpstr>Du skal selv skrive din opgave:</vt:lpstr>
      <vt:lpstr>Hvad sker der hvis jeg bliver syg?</vt:lpstr>
      <vt:lpstr>PowerPoint-præsentation</vt:lpstr>
      <vt:lpstr>God arbejdslyst!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ITC</dc:creator>
  <cp:lastModifiedBy>Lars Bo Majgaard</cp:lastModifiedBy>
  <cp:revision>53</cp:revision>
  <dcterms:created xsi:type="dcterms:W3CDTF">2012-09-28T12:37:33Z</dcterms:created>
  <dcterms:modified xsi:type="dcterms:W3CDTF">2024-10-28T06:16:24Z</dcterms:modified>
</cp:coreProperties>
</file>