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355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3133"/>
    <a:srgbClr val="575756"/>
    <a:srgbClr val="E3E3E3"/>
    <a:srgbClr val="6E8D7B"/>
    <a:srgbClr val="F7EBEF"/>
    <a:srgbClr val="7687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87"/>
    <p:restoredTop sz="91557" autoAdjust="0"/>
  </p:normalViewPr>
  <p:slideViewPr>
    <p:cSldViewPr snapToGrid="0">
      <p:cViewPr varScale="1">
        <p:scale>
          <a:sx n="58" d="100"/>
          <a:sy n="58" d="100"/>
        </p:scale>
        <p:origin x="808" y="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'Ark1'!$B$1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'Ark1'!$A$2:$A$5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'Ark1'!$B$2:$B$5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43-094E-92AB-6404D1F9CD7F}"/>
            </c:ext>
          </c:extLst>
        </c:ser>
        <c:ser>
          <c:idx val="1"/>
          <c:order val="1"/>
          <c:tx>
            <c:strRef>
              <c:f>'Ark1'!$C$1</c:f>
              <c:strCache>
                <c:ptCount val="1"/>
                <c:pt idx="0">
                  <c:v>Serie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'Ark1'!$A$2:$A$5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'Ark1'!$C$2:$C$5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43-094E-92AB-6404D1F9CD7F}"/>
            </c:ext>
          </c:extLst>
        </c:ser>
        <c:ser>
          <c:idx val="2"/>
          <c:order val="2"/>
          <c:tx>
            <c:strRef>
              <c:f>'Ark1'!$D$1</c:f>
              <c:strCache>
                <c:ptCount val="1"/>
                <c:pt idx="0">
                  <c:v>Serie 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'Ark1'!$A$2:$A$5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'Ark1'!$D$2:$D$5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343-094E-92AB-6404D1F9CD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88010239"/>
        <c:axId val="1188011967"/>
      </c:barChart>
      <c:catAx>
        <c:axId val="11880102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188011967"/>
        <c:crosses val="autoZero"/>
        <c:auto val="1"/>
        <c:lblAlgn val="ctr"/>
        <c:lblOffset val="100"/>
        <c:noMultiLvlLbl val="0"/>
      </c:catAx>
      <c:valAx>
        <c:axId val="11880119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1880102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'Ark1'!$B$1</c:f>
              <c:strCache>
                <c:ptCount val="1"/>
                <c:pt idx="0">
                  <c:v>Salg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A22-F84F-9B08-57050CC63990}"/>
              </c:ext>
            </c:extLst>
          </c:dPt>
          <c:dPt>
            <c:idx val="1"/>
            <c:bubble3D val="0"/>
            <c:spPr>
              <a:solidFill>
                <a:schemeClr val="accent1">
                  <a:alpha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A22-F84F-9B08-57050CC63990}"/>
              </c:ext>
            </c:extLst>
          </c:dPt>
          <c:dPt>
            <c:idx val="2"/>
            <c:bubble3D val="0"/>
            <c:spPr>
              <a:solidFill>
                <a:schemeClr val="accent1">
                  <a:alpha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CEF-C149-BA57-872B41CC1761}"/>
              </c:ext>
            </c:extLst>
          </c:dPt>
          <c:dPt>
            <c:idx val="3"/>
            <c:bubble3D val="0"/>
            <c:spPr>
              <a:solidFill>
                <a:schemeClr val="accent1">
                  <a:alpha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A22-F84F-9B08-57050CC63990}"/>
              </c:ext>
            </c:extLst>
          </c:dPt>
          <c:cat>
            <c:strRef>
              <c:f>'Ark1'!$A$2:$A$5</c:f>
              <c:strCache>
                <c:ptCount val="4"/>
                <c:pt idx="0">
                  <c:v>1. kvartal</c:v>
                </c:pt>
                <c:pt idx="1">
                  <c:v>2. kvartal</c:v>
                </c:pt>
                <c:pt idx="2">
                  <c:v>3. kvartal</c:v>
                </c:pt>
                <c:pt idx="3">
                  <c:v>4. kvartal</c:v>
                </c:pt>
              </c:strCache>
            </c:strRef>
          </c:cat>
          <c:val>
            <c:numRef>
              <c:f>'Ark1'!$B$2:$B$5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EF-C149-BA57-872B41CC17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'Ark1'!$B$1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'Ark1'!$A$2:$A$5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'Ark1'!$B$2:$B$5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18-5542-9B29-CB64CC980DC9}"/>
            </c:ext>
          </c:extLst>
        </c:ser>
        <c:ser>
          <c:idx val="1"/>
          <c:order val="1"/>
          <c:tx>
            <c:strRef>
              <c:f>'Ark1'!$C$1</c:f>
              <c:strCache>
                <c:ptCount val="1"/>
                <c:pt idx="0">
                  <c:v>Serie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'Ark1'!$A$2:$A$5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'Ark1'!$C$2:$C$5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18-5542-9B29-CB64CC980DC9}"/>
            </c:ext>
          </c:extLst>
        </c:ser>
        <c:ser>
          <c:idx val="2"/>
          <c:order val="2"/>
          <c:tx>
            <c:strRef>
              <c:f>'Ark1'!$D$1</c:f>
              <c:strCache>
                <c:ptCount val="1"/>
                <c:pt idx="0">
                  <c:v>Serie 3</c:v>
                </c:pt>
              </c:strCache>
            </c:strRef>
          </c:tx>
          <c:spPr>
            <a:solidFill>
              <a:srgbClr val="575756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575756"/>
              </a:solidFill>
              <a:ln>
                <a:solidFill>
                  <a:schemeClr val="accent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0318-5542-9B29-CB64CC980DC9}"/>
              </c:ext>
            </c:extLst>
          </c:dPt>
          <c:cat>
            <c:strRef>
              <c:f>'Ark1'!$A$2:$A$5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'Ark1'!$D$2:$D$5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18-5542-9B29-CB64CC980D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11198016"/>
        <c:axId val="611199744"/>
      </c:barChart>
      <c:catAx>
        <c:axId val="611198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11199744"/>
        <c:crosses val="autoZero"/>
        <c:auto val="1"/>
        <c:lblAlgn val="ctr"/>
        <c:lblOffset val="100"/>
        <c:noMultiLvlLbl val="0"/>
      </c:catAx>
      <c:valAx>
        <c:axId val="61119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11198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'Ark1'!$B$1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'Ark1'!$A$2:$A$5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'Ark1'!$B$2:$B$5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99-F841-AE1C-CD03D6E21BE0}"/>
            </c:ext>
          </c:extLst>
        </c:ser>
        <c:ser>
          <c:idx val="1"/>
          <c:order val="1"/>
          <c:tx>
            <c:strRef>
              <c:f>'Ark1'!$C$1</c:f>
              <c:strCache>
                <c:ptCount val="1"/>
                <c:pt idx="0">
                  <c:v>Serie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'Ark1'!$A$2:$A$5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'Ark1'!$C$2:$C$5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99-F841-AE1C-CD03D6E21B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11198016"/>
        <c:axId val="611199744"/>
      </c:barChart>
      <c:catAx>
        <c:axId val="611198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11199744"/>
        <c:crosses val="autoZero"/>
        <c:auto val="1"/>
        <c:lblAlgn val="ctr"/>
        <c:lblOffset val="100"/>
        <c:noMultiLvlLbl val="0"/>
      </c:catAx>
      <c:valAx>
        <c:axId val="61119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611198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'Ark1'!$B$1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'Ark1'!$A$2:$A$5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'Ark1'!$B$2:$B$5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43-094E-92AB-6404D1F9CD7F}"/>
            </c:ext>
          </c:extLst>
        </c:ser>
        <c:ser>
          <c:idx val="1"/>
          <c:order val="1"/>
          <c:tx>
            <c:strRef>
              <c:f>'Ark1'!$C$1</c:f>
              <c:strCache>
                <c:ptCount val="1"/>
                <c:pt idx="0">
                  <c:v>Serie 2</c:v>
                </c:pt>
              </c:strCache>
            </c:strRef>
          </c:tx>
          <c:spPr>
            <a:solidFill>
              <a:srgbClr val="575756">
                <a:alpha val="70000"/>
              </a:srgbClr>
            </a:solidFill>
            <a:ln>
              <a:noFill/>
            </a:ln>
            <a:effectLst/>
          </c:spPr>
          <c:invertIfNegative val="0"/>
          <c:cat>
            <c:strRef>
              <c:f>'Ark1'!$A$2:$A$5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'Ark1'!$C$2:$C$5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43-094E-92AB-6404D1F9CD7F}"/>
            </c:ext>
          </c:extLst>
        </c:ser>
        <c:ser>
          <c:idx val="2"/>
          <c:order val="2"/>
          <c:tx>
            <c:strRef>
              <c:f>'Ark1'!$D$1</c:f>
              <c:strCache>
                <c:ptCount val="1"/>
                <c:pt idx="0">
                  <c:v>Serie 3</c:v>
                </c:pt>
              </c:strCache>
            </c:strRef>
          </c:tx>
          <c:spPr>
            <a:solidFill>
              <a:srgbClr val="575756">
                <a:alpha val="40000"/>
              </a:srgbClr>
            </a:solidFill>
            <a:ln>
              <a:noFill/>
            </a:ln>
            <a:effectLst/>
          </c:spPr>
          <c:invertIfNegative val="0"/>
          <c:cat>
            <c:strRef>
              <c:f>'Ark1'!$A$2:$A$5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'Ark1'!$D$2:$D$5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343-094E-92AB-6404D1F9CD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88010239"/>
        <c:axId val="1188011967"/>
      </c:barChart>
      <c:catAx>
        <c:axId val="11880102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188011967"/>
        <c:crosses val="autoZero"/>
        <c:auto val="1"/>
        <c:lblAlgn val="ctr"/>
        <c:lblOffset val="100"/>
        <c:noMultiLvlLbl val="0"/>
      </c:catAx>
      <c:valAx>
        <c:axId val="11880119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1880102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'Ark1'!$B$1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'Ark1'!$A$2:$A$5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'Ark1'!$B$2:$B$5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43-094E-92AB-6404D1F9CD7F}"/>
            </c:ext>
          </c:extLst>
        </c:ser>
        <c:ser>
          <c:idx val="1"/>
          <c:order val="1"/>
          <c:tx>
            <c:strRef>
              <c:f>'Ark1'!$C$1</c:f>
              <c:strCache>
                <c:ptCount val="1"/>
                <c:pt idx="0">
                  <c:v>Serie 2</c:v>
                </c:pt>
              </c:strCache>
            </c:strRef>
          </c:tx>
          <c:spPr>
            <a:solidFill>
              <a:srgbClr val="575756">
                <a:alpha val="70000"/>
              </a:srgbClr>
            </a:solidFill>
            <a:ln>
              <a:noFill/>
            </a:ln>
            <a:effectLst/>
          </c:spPr>
          <c:invertIfNegative val="0"/>
          <c:cat>
            <c:strRef>
              <c:f>'Ark1'!$A$2:$A$5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'Ark1'!$C$2:$C$5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43-094E-92AB-6404D1F9CD7F}"/>
            </c:ext>
          </c:extLst>
        </c:ser>
        <c:ser>
          <c:idx val="2"/>
          <c:order val="2"/>
          <c:tx>
            <c:strRef>
              <c:f>'Ark1'!$D$1</c:f>
              <c:strCache>
                <c:ptCount val="1"/>
                <c:pt idx="0">
                  <c:v>Serie 3</c:v>
                </c:pt>
              </c:strCache>
            </c:strRef>
          </c:tx>
          <c:spPr>
            <a:solidFill>
              <a:srgbClr val="575756">
                <a:alpha val="40000"/>
              </a:srgbClr>
            </a:solidFill>
            <a:ln>
              <a:noFill/>
            </a:ln>
            <a:effectLst/>
          </c:spPr>
          <c:invertIfNegative val="0"/>
          <c:cat>
            <c:strRef>
              <c:f>'Ark1'!$A$2:$A$5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'Ark1'!$D$2:$D$5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343-094E-92AB-6404D1F9CD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88010239"/>
        <c:axId val="1188011967"/>
      </c:barChart>
      <c:catAx>
        <c:axId val="11880102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188011967"/>
        <c:crosses val="autoZero"/>
        <c:auto val="1"/>
        <c:lblAlgn val="ctr"/>
        <c:lblOffset val="100"/>
        <c:noMultiLvlLbl val="0"/>
      </c:catAx>
      <c:valAx>
        <c:axId val="11880119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1880102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'Ark1'!$B$1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'Ark1'!$A$2:$A$5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'Ark1'!$B$2:$B$5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43-094E-92AB-6404D1F9CD7F}"/>
            </c:ext>
          </c:extLst>
        </c:ser>
        <c:ser>
          <c:idx val="1"/>
          <c:order val="1"/>
          <c:tx>
            <c:strRef>
              <c:f>'Ark1'!$C$1</c:f>
              <c:strCache>
                <c:ptCount val="1"/>
                <c:pt idx="0">
                  <c:v>Serie 2</c:v>
                </c:pt>
              </c:strCache>
            </c:strRef>
          </c:tx>
          <c:spPr>
            <a:solidFill>
              <a:srgbClr val="575756">
                <a:alpha val="70000"/>
              </a:srgbClr>
            </a:solidFill>
            <a:ln>
              <a:noFill/>
            </a:ln>
            <a:effectLst/>
          </c:spPr>
          <c:invertIfNegative val="0"/>
          <c:cat>
            <c:strRef>
              <c:f>'Ark1'!$A$2:$A$5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'Ark1'!$C$2:$C$5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43-094E-92AB-6404D1F9CD7F}"/>
            </c:ext>
          </c:extLst>
        </c:ser>
        <c:ser>
          <c:idx val="2"/>
          <c:order val="2"/>
          <c:tx>
            <c:strRef>
              <c:f>'Ark1'!$D$1</c:f>
              <c:strCache>
                <c:ptCount val="1"/>
                <c:pt idx="0">
                  <c:v>Serie 3</c:v>
                </c:pt>
              </c:strCache>
            </c:strRef>
          </c:tx>
          <c:spPr>
            <a:solidFill>
              <a:srgbClr val="575756">
                <a:alpha val="40000"/>
              </a:srgbClr>
            </a:solidFill>
            <a:ln>
              <a:noFill/>
            </a:ln>
            <a:effectLst/>
          </c:spPr>
          <c:invertIfNegative val="0"/>
          <c:cat>
            <c:strRef>
              <c:f>'Ark1'!$A$2:$A$5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'Ark1'!$D$2:$D$5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343-094E-92AB-6404D1F9CD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88010239"/>
        <c:axId val="1188011967"/>
      </c:barChart>
      <c:catAx>
        <c:axId val="11880102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188011967"/>
        <c:crosses val="autoZero"/>
        <c:auto val="1"/>
        <c:lblAlgn val="ctr"/>
        <c:lblOffset val="100"/>
        <c:noMultiLvlLbl val="0"/>
      </c:catAx>
      <c:valAx>
        <c:axId val="11880119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1880102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'Ark1'!$B$1</c:f>
              <c:strCache>
                <c:ptCount val="1"/>
                <c:pt idx="0">
                  <c:v>Salg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983-0341-976B-31A9764E542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3FB-2240-8E80-30730480314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3FB-2240-8E80-30730480314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3FB-2240-8E80-307304803144}"/>
              </c:ext>
            </c:extLst>
          </c:dPt>
          <c:cat>
            <c:strRef>
              <c:f>'Ark1'!$A$2:$A$5</c:f>
              <c:strCache>
                <c:ptCount val="4"/>
                <c:pt idx="0">
                  <c:v>1. kvartal</c:v>
                </c:pt>
                <c:pt idx="1">
                  <c:v>2. kvartal</c:v>
                </c:pt>
                <c:pt idx="2">
                  <c:v>3. kvartal</c:v>
                </c:pt>
                <c:pt idx="3">
                  <c:v>4. kvartal</c:v>
                </c:pt>
              </c:strCache>
            </c:strRef>
          </c:cat>
          <c:val>
            <c:numRef>
              <c:f>'Ark1'!$B$2:$B$5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83-0341-976B-31A9764E54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'Ark1'!$B$1</c:f>
              <c:strCache>
                <c:ptCount val="1"/>
                <c:pt idx="0">
                  <c:v>Salg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A22-F84F-9B08-57050CC6399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A22-F84F-9B08-57050CC63990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CEF-C149-BA57-872B41CC176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A22-F84F-9B08-57050CC63990}"/>
              </c:ext>
            </c:extLst>
          </c:dPt>
          <c:cat>
            <c:strRef>
              <c:f>'Ark1'!$A$2:$A$5</c:f>
              <c:strCache>
                <c:ptCount val="4"/>
                <c:pt idx="0">
                  <c:v>1. kvartal</c:v>
                </c:pt>
                <c:pt idx="1">
                  <c:v>2. kvartal</c:v>
                </c:pt>
                <c:pt idx="2">
                  <c:v>3. kvartal</c:v>
                </c:pt>
                <c:pt idx="3">
                  <c:v>4. kvartal</c:v>
                </c:pt>
              </c:strCache>
            </c:strRef>
          </c:cat>
          <c:val>
            <c:numRef>
              <c:f>'Ark1'!$B$2:$B$5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EF-C149-BA57-872B41CC17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'Ark1'!$B$1</c:f>
              <c:strCache>
                <c:ptCount val="1"/>
                <c:pt idx="0">
                  <c:v>Salg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983-0341-976B-31A9764E542B}"/>
              </c:ext>
            </c:extLst>
          </c:dPt>
          <c:dPt>
            <c:idx val="1"/>
            <c:bubble3D val="0"/>
            <c:spPr>
              <a:solidFill>
                <a:srgbClr val="57575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3FB-2240-8E80-307304803144}"/>
              </c:ext>
            </c:extLst>
          </c:dPt>
          <c:dPt>
            <c:idx val="2"/>
            <c:bubble3D val="0"/>
            <c:spPr>
              <a:solidFill>
                <a:srgbClr val="575756">
                  <a:alpha val="7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3FB-2240-8E80-307304803144}"/>
              </c:ext>
            </c:extLst>
          </c:dPt>
          <c:dPt>
            <c:idx val="3"/>
            <c:bubble3D val="0"/>
            <c:spPr>
              <a:solidFill>
                <a:schemeClr val="accent5">
                  <a:alpha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3FB-2240-8E80-307304803144}"/>
              </c:ext>
            </c:extLst>
          </c:dPt>
          <c:cat>
            <c:strRef>
              <c:f>'Ark1'!$A$2:$A$5</c:f>
              <c:strCache>
                <c:ptCount val="4"/>
                <c:pt idx="0">
                  <c:v>1. kvartal</c:v>
                </c:pt>
                <c:pt idx="1">
                  <c:v>2. kvartal</c:v>
                </c:pt>
                <c:pt idx="2">
                  <c:v>3. kvartal</c:v>
                </c:pt>
                <c:pt idx="3">
                  <c:v>4. kvartal</c:v>
                </c:pt>
              </c:strCache>
            </c:strRef>
          </c:cat>
          <c:val>
            <c:numRef>
              <c:f>'Ark1'!$B$2:$B$5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83-0341-976B-31A9764E54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'Ark1'!$B$1</c:f>
              <c:strCache>
                <c:ptCount val="1"/>
                <c:pt idx="0">
                  <c:v>Salg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A22-F84F-9B08-57050CC63990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A22-F84F-9B08-57050CC63990}"/>
              </c:ext>
            </c:extLst>
          </c:dPt>
          <c:dPt>
            <c:idx val="2"/>
            <c:bubble3D val="0"/>
            <c:spPr>
              <a:solidFill>
                <a:schemeClr val="accent5">
                  <a:alpha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CEF-C149-BA57-872B41CC1761}"/>
              </c:ext>
            </c:extLst>
          </c:dPt>
          <c:dPt>
            <c:idx val="3"/>
            <c:bubble3D val="0"/>
            <c:spPr>
              <a:solidFill>
                <a:schemeClr val="accent5">
                  <a:alpha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A22-F84F-9B08-57050CC63990}"/>
              </c:ext>
            </c:extLst>
          </c:dPt>
          <c:cat>
            <c:strRef>
              <c:f>'Ark1'!$A$2:$A$5</c:f>
              <c:strCache>
                <c:ptCount val="4"/>
                <c:pt idx="0">
                  <c:v>1. kvartal</c:v>
                </c:pt>
                <c:pt idx="1">
                  <c:v>2. kvartal</c:v>
                </c:pt>
                <c:pt idx="2">
                  <c:v>3. kvartal</c:v>
                </c:pt>
                <c:pt idx="3">
                  <c:v>4. kvartal</c:v>
                </c:pt>
              </c:strCache>
            </c:strRef>
          </c:cat>
          <c:val>
            <c:numRef>
              <c:f>'Ark1'!$B$2:$B$5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EF-C149-BA57-872B41CC17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'Ark1'!$B$1</c:f>
              <c:strCache>
                <c:ptCount val="1"/>
                <c:pt idx="0">
                  <c:v>Salg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983-0341-976B-31A9764E542B}"/>
              </c:ext>
            </c:extLst>
          </c:dPt>
          <c:dPt>
            <c:idx val="1"/>
            <c:bubble3D val="0"/>
            <c:spPr>
              <a:solidFill>
                <a:schemeClr val="accent1">
                  <a:alpha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3FB-2240-8E80-307304803144}"/>
              </c:ext>
            </c:extLst>
          </c:dPt>
          <c:dPt>
            <c:idx val="2"/>
            <c:bubble3D val="0"/>
            <c:spPr>
              <a:solidFill>
                <a:schemeClr val="accent1">
                  <a:alpha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3FB-2240-8E80-307304803144}"/>
              </c:ext>
            </c:extLst>
          </c:dPt>
          <c:dPt>
            <c:idx val="3"/>
            <c:bubble3D val="0"/>
            <c:spPr>
              <a:solidFill>
                <a:schemeClr val="accent1">
                  <a:alpha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3FB-2240-8E80-307304803144}"/>
              </c:ext>
            </c:extLst>
          </c:dPt>
          <c:cat>
            <c:strRef>
              <c:f>'Ark1'!$A$2:$A$5</c:f>
              <c:strCache>
                <c:ptCount val="4"/>
                <c:pt idx="0">
                  <c:v>1. kvartal</c:v>
                </c:pt>
                <c:pt idx="1">
                  <c:v>2. kvartal</c:v>
                </c:pt>
                <c:pt idx="2">
                  <c:v>3. kvartal</c:v>
                </c:pt>
                <c:pt idx="3">
                  <c:v>4. kvartal</c:v>
                </c:pt>
              </c:strCache>
            </c:strRef>
          </c:cat>
          <c:val>
            <c:numRef>
              <c:f>'Ark1'!$B$2:$B$5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83-0341-976B-31A9764E54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71DC58-C114-F04C-B550-452FA2BDEEF1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783C40-E105-D846-A93B-9A499B8F78A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6046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783C40-E105-D846-A93B-9A499B8F78A7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58125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3396D7-A1CF-F28A-C8E2-F725359653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r>
              <a:rPr lang="da-DK" dirty="0"/>
              <a:t>Overskrift 1 linje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FA549C-0710-5F69-5DBA-413FB1E422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="0" i="1">
                <a:solidFill>
                  <a:schemeClr val="bg1"/>
                </a:solidFill>
                <a:latin typeface="Trebuchet MS" panose="020B070302020209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Underoverskrift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5FDD728C-934C-8752-889E-33472DCD79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2873" y="498363"/>
            <a:ext cx="11242438" cy="5861273"/>
          </a:xfrm>
          <a:prstGeom prst="rect">
            <a:avLst/>
          </a:prstGeom>
        </p:spPr>
      </p:pic>
      <p:sp>
        <p:nvSpPr>
          <p:cNvPr id="12" name="Rektangel 11">
            <a:extLst>
              <a:ext uri="{FF2B5EF4-FFF2-40B4-BE49-F238E27FC236}">
                <a16:creationId xmlns:a16="http://schemas.microsoft.com/office/drawing/2014/main" id="{62DCBABF-58EC-9799-31FC-B661F68E5BA7}"/>
              </a:ext>
            </a:extLst>
          </p:cNvPr>
          <p:cNvSpPr/>
          <p:nvPr userDrawn="1"/>
        </p:nvSpPr>
        <p:spPr>
          <a:xfrm>
            <a:off x="0" y="-1"/>
            <a:ext cx="4986665" cy="5257801"/>
          </a:xfrm>
          <a:prstGeom prst="rect">
            <a:avLst/>
          </a:prstGeom>
          <a:solidFill>
            <a:srgbClr val="5131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C534EDD-4A7D-4015-0B6A-BC26C156327B}"/>
              </a:ext>
            </a:extLst>
          </p:cNvPr>
          <p:cNvSpPr/>
          <p:nvPr userDrawn="1"/>
        </p:nvSpPr>
        <p:spPr>
          <a:xfrm>
            <a:off x="8676167" y="5592726"/>
            <a:ext cx="3515833" cy="1265274"/>
          </a:xfrm>
          <a:prstGeom prst="rect">
            <a:avLst/>
          </a:prstGeom>
          <a:solidFill>
            <a:srgbClr val="F7EB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ln>
                <a:noFill/>
              </a:ln>
            </a:endParaRPr>
          </a:p>
        </p:txBody>
      </p:sp>
      <p:pic>
        <p:nvPicPr>
          <p:cNvPr id="6" name="Billede 5" descr="Et billede, der indeholder Font/skrifttype, tekst, Grafik, logo&#10;&#10;Automatisk genereret beskrivelse">
            <a:extLst>
              <a:ext uri="{FF2B5EF4-FFF2-40B4-BE49-F238E27FC236}">
                <a16:creationId xmlns:a16="http://schemas.microsoft.com/office/drawing/2014/main" id="{1E3322B3-BFF6-2368-9E4C-D504CDBA795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5463" y="5840867"/>
            <a:ext cx="2425048" cy="793056"/>
          </a:xfrm>
          <a:prstGeom prst="rect">
            <a:avLst/>
          </a:prstGeom>
        </p:spPr>
      </p:pic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63190662-707B-E26E-8296-7FC615B0787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7322" y="887832"/>
            <a:ext cx="4094163" cy="188326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0BD8C5F5-E3B9-8B20-DE93-6E1219013D2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27063" y="3103563"/>
            <a:ext cx="4094162" cy="641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i="1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Evt. oplægsholder eller afsender</a:t>
            </a:r>
          </a:p>
        </p:txBody>
      </p:sp>
    </p:spTree>
    <p:extLst>
      <p:ext uri="{BB962C8B-B14F-4D97-AF65-F5344CB8AC3E}">
        <p14:creationId xmlns:p14="http://schemas.microsoft.com/office/powerpoint/2010/main" val="3057385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3396D7-A1CF-F28A-C8E2-F725359653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r>
              <a:rPr lang="da-DK" dirty="0"/>
              <a:t>Overskrift 1 linje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FA549C-0710-5F69-5DBA-413FB1E422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="0" i="1">
                <a:solidFill>
                  <a:schemeClr val="bg1"/>
                </a:solidFill>
                <a:latin typeface="Trebuchet MS" panose="020B070302020209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Underoverskrift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62DCBABF-58EC-9799-31FC-B661F68E5BA7}"/>
              </a:ext>
            </a:extLst>
          </p:cNvPr>
          <p:cNvSpPr/>
          <p:nvPr userDrawn="1"/>
        </p:nvSpPr>
        <p:spPr>
          <a:xfrm>
            <a:off x="0" y="-1"/>
            <a:ext cx="4986665" cy="52578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63190662-707B-E26E-8296-7FC615B0787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7322" y="887832"/>
            <a:ext cx="4094163" cy="188326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0BD8C5F5-E3B9-8B20-DE93-6E1219013D2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27063" y="3103563"/>
            <a:ext cx="4094162" cy="641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i="1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Evt. oplægsholder eller afsender</a:t>
            </a: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728ADCA1-0D56-9BDC-B3B3-3F34F8D63F6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52439" y="498475"/>
            <a:ext cx="11242438" cy="58426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C3765D9B-9FA7-9F54-BCAC-3E59B839795A}"/>
              </a:ext>
            </a:extLst>
          </p:cNvPr>
          <p:cNvSpPr/>
          <p:nvPr userDrawn="1"/>
        </p:nvSpPr>
        <p:spPr>
          <a:xfrm>
            <a:off x="8676167" y="5592726"/>
            <a:ext cx="3515833" cy="1265274"/>
          </a:xfrm>
          <a:prstGeom prst="rect">
            <a:avLst/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ln>
                <a:noFill/>
              </a:ln>
            </a:endParaRPr>
          </a:p>
        </p:txBody>
      </p:sp>
      <p:pic>
        <p:nvPicPr>
          <p:cNvPr id="9" name="Billede 8" descr="Et billede, der indeholder Font/skrifttype, tekst, Grafik, logo&#10;&#10;Automatisk genereret beskrivelse">
            <a:extLst>
              <a:ext uri="{FF2B5EF4-FFF2-40B4-BE49-F238E27FC236}">
                <a16:creationId xmlns:a16="http://schemas.microsoft.com/office/drawing/2014/main" id="{8439D044-FAB4-F24A-52BF-59A2B0AF5A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5463" y="5840867"/>
            <a:ext cx="2425048" cy="79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48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3396D7-A1CF-F28A-C8E2-F725359653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r>
              <a:rPr lang="da-DK" dirty="0"/>
              <a:t>Overskrift 1 linje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FA549C-0710-5F69-5DBA-413FB1E422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="0" i="1">
                <a:solidFill>
                  <a:schemeClr val="bg1"/>
                </a:solidFill>
                <a:latin typeface="Trebuchet MS" panose="020B070302020209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Underoverskrift</a:t>
            </a:r>
          </a:p>
        </p:txBody>
      </p:sp>
      <p:pic>
        <p:nvPicPr>
          <p:cNvPr id="9" name="Billede 8" descr="Et billede, der indeholder tøj, person, Ansigt, menneske&#10;&#10;Automatisk genereret beskrivelse">
            <a:extLst>
              <a:ext uri="{FF2B5EF4-FFF2-40B4-BE49-F238E27FC236}">
                <a16:creationId xmlns:a16="http://schemas.microsoft.com/office/drawing/2014/main" id="{5FDD728C-934C-8752-889E-33472DCD790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2873" y="498363"/>
            <a:ext cx="11242438" cy="5861273"/>
          </a:xfrm>
          <a:prstGeom prst="rect">
            <a:avLst/>
          </a:prstGeom>
        </p:spPr>
      </p:pic>
      <p:sp>
        <p:nvSpPr>
          <p:cNvPr id="12" name="Rektangel 11">
            <a:extLst>
              <a:ext uri="{FF2B5EF4-FFF2-40B4-BE49-F238E27FC236}">
                <a16:creationId xmlns:a16="http://schemas.microsoft.com/office/drawing/2014/main" id="{62DCBABF-58EC-9799-31FC-B661F68E5BA7}"/>
              </a:ext>
            </a:extLst>
          </p:cNvPr>
          <p:cNvSpPr/>
          <p:nvPr userDrawn="1"/>
        </p:nvSpPr>
        <p:spPr>
          <a:xfrm>
            <a:off x="0" y="-1"/>
            <a:ext cx="4986665" cy="5257801"/>
          </a:xfrm>
          <a:prstGeom prst="rect">
            <a:avLst/>
          </a:prstGeom>
          <a:solidFill>
            <a:srgbClr val="6E8D7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C534EDD-4A7D-4015-0B6A-BC26C156327B}"/>
              </a:ext>
            </a:extLst>
          </p:cNvPr>
          <p:cNvSpPr/>
          <p:nvPr userDrawn="1"/>
        </p:nvSpPr>
        <p:spPr>
          <a:xfrm>
            <a:off x="8676167" y="5592726"/>
            <a:ext cx="3515833" cy="1265274"/>
          </a:xfrm>
          <a:prstGeom prst="rect">
            <a:avLst/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ln>
                <a:noFill/>
              </a:ln>
            </a:endParaRPr>
          </a:p>
        </p:txBody>
      </p:sp>
      <p:pic>
        <p:nvPicPr>
          <p:cNvPr id="6" name="Billede 5" descr="Et billede, der indeholder Font/skrifttype, tekst, Grafik, logo&#10;&#10;Automatisk genereret beskrivelse">
            <a:extLst>
              <a:ext uri="{FF2B5EF4-FFF2-40B4-BE49-F238E27FC236}">
                <a16:creationId xmlns:a16="http://schemas.microsoft.com/office/drawing/2014/main" id="{1E3322B3-BFF6-2368-9E4C-D504CDBA795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5463" y="5840867"/>
            <a:ext cx="2425048" cy="793056"/>
          </a:xfrm>
          <a:prstGeom prst="rect">
            <a:avLst/>
          </a:prstGeom>
        </p:spPr>
      </p:pic>
      <p:sp>
        <p:nvSpPr>
          <p:cNvPr id="4" name="Pladsholder til indhold 4">
            <a:extLst>
              <a:ext uri="{FF2B5EF4-FFF2-40B4-BE49-F238E27FC236}">
                <a16:creationId xmlns:a16="http://schemas.microsoft.com/office/drawing/2014/main" id="{929AA7C1-93BA-CD29-8DB2-F649BEB866D8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7322" y="887832"/>
            <a:ext cx="4094163" cy="188326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</p:txBody>
      </p:sp>
      <p:sp>
        <p:nvSpPr>
          <p:cNvPr id="5" name="Pladsholder til indhold 7">
            <a:extLst>
              <a:ext uri="{FF2B5EF4-FFF2-40B4-BE49-F238E27FC236}">
                <a16:creationId xmlns:a16="http://schemas.microsoft.com/office/drawing/2014/main" id="{C4EEA447-8672-28F0-6BAF-A9EFE90B9CB9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27063" y="3103563"/>
            <a:ext cx="4094162" cy="641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i="1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Evt. oplægsholder eller afsender</a:t>
            </a:r>
          </a:p>
        </p:txBody>
      </p:sp>
    </p:spTree>
    <p:extLst>
      <p:ext uri="{BB962C8B-B14F-4D97-AF65-F5344CB8AC3E}">
        <p14:creationId xmlns:p14="http://schemas.microsoft.com/office/powerpoint/2010/main" val="40938499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_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3396D7-A1CF-F28A-C8E2-F725359653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r>
              <a:rPr lang="da-DK" dirty="0"/>
              <a:t>Overskrift 1 linje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FA549C-0710-5F69-5DBA-413FB1E422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="0" i="1">
                <a:solidFill>
                  <a:schemeClr val="bg1"/>
                </a:solidFill>
                <a:latin typeface="Trebuchet MS" panose="020B070302020209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Underoverskrift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62DCBABF-58EC-9799-31FC-B661F68E5BA7}"/>
              </a:ext>
            </a:extLst>
          </p:cNvPr>
          <p:cNvSpPr/>
          <p:nvPr userDrawn="1"/>
        </p:nvSpPr>
        <p:spPr>
          <a:xfrm>
            <a:off x="0" y="-1"/>
            <a:ext cx="4986665" cy="52578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63190662-707B-E26E-8296-7FC615B0787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7322" y="887832"/>
            <a:ext cx="4094163" cy="188326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0BD8C5F5-E3B9-8B20-DE93-6E1219013D2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27063" y="3103563"/>
            <a:ext cx="4094162" cy="641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i="1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Evt. oplægsholder eller afsender</a:t>
            </a: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728ADCA1-0D56-9BDC-B3B3-3F34F8D63F6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52439" y="498475"/>
            <a:ext cx="11242438" cy="58426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C3765D9B-9FA7-9F54-BCAC-3E59B839795A}"/>
              </a:ext>
            </a:extLst>
          </p:cNvPr>
          <p:cNvSpPr/>
          <p:nvPr userDrawn="1"/>
        </p:nvSpPr>
        <p:spPr>
          <a:xfrm>
            <a:off x="8676167" y="5592726"/>
            <a:ext cx="3515833" cy="1265274"/>
          </a:xfrm>
          <a:prstGeom prst="rect">
            <a:avLst/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ln>
                <a:noFill/>
              </a:ln>
            </a:endParaRPr>
          </a:p>
        </p:txBody>
      </p:sp>
      <p:pic>
        <p:nvPicPr>
          <p:cNvPr id="9" name="Billede 8" descr="Et billede, der indeholder Font/skrifttype, tekst, Grafik, logo&#10;&#10;Automatisk genereret beskrivelse">
            <a:extLst>
              <a:ext uri="{FF2B5EF4-FFF2-40B4-BE49-F238E27FC236}">
                <a16:creationId xmlns:a16="http://schemas.microsoft.com/office/drawing/2014/main" id="{8439D044-FAB4-F24A-52BF-59A2B0AF5A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5463" y="5840867"/>
            <a:ext cx="2425048" cy="79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835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elslide">
    <p:bg>
      <p:bgPr>
        <a:solidFill>
          <a:srgbClr val="5131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3396D7-A1CF-F28A-C8E2-F725359653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r>
              <a:rPr lang="da-DK" dirty="0"/>
              <a:t>Overskrift 1 linje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FA549C-0710-5F69-5DBA-413FB1E422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="0" i="1">
                <a:solidFill>
                  <a:schemeClr val="bg1"/>
                </a:solidFill>
                <a:latin typeface="Trebuchet MS" panose="020B070302020209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Underoverskrift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FEC8537-3D7E-8CF6-D07A-894449B3B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kstfelt 10">
            <a:extLst>
              <a:ext uri="{FF2B5EF4-FFF2-40B4-BE49-F238E27FC236}">
                <a16:creationId xmlns:a16="http://schemas.microsoft.com/office/drawing/2014/main" id="{8FDB14BE-A3A8-2EC9-C318-0D8AEE83E785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bg1"/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13" name="Lige forbindelse 12">
            <a:extLst>
              <a:ext uri="{FF2B5EF4-FFF2-40B4-BE49-F238E27FC236}">
                <a16:creationId xmlns:a16="http://schemas.microsoft.com/office/drawing/2014/main" id="{CDB3183C-8F9B-A520-5A76-5779C2E3D103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57176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rgbClr val="F7EB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3396D7-A1CF-F28A-C8E2-F725359653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rgbClr val="513133"/>
                </a:solidFill>
                <a:latin typeface="Trebuchet MS" panose="020B0703020202090204" pitchFamily="34" charset="0"/>
              </a:defRPr>
            </a:lvl1pPr>
          </a:lstStyle>
          <a:p>
            <a:r>
              <a:rPr lang="da-DK" dirty="0"/>
              <a:t>Overskrift 1 linje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FA549C-0710-5F69-5DBA-413FB1E422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="0" i="1">
                <a:solidFill>
                  <a:srgbClr val="513133"/>
                </a:solidFill>
                <a:latin typeface="Trebuchet MS" panose="020B070302020209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Underoverskrift</a:t>
            </a:r>
          </a:p>
        </p:txBody>
      </p:sp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Pladsholder til slidenummer 5">
            <a:extLst>
              <a:ext uri="{FF2B5EF4-FFF2-40B4-BE49-F238E27FC236}">
                <a16:creationId xmlns:a16="http://schemas.microsoft.com/office/drawing/2014/main" id="{1F274809-FBCC-A1DA-FA4D-ADBD3CC1F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7DE1F2E7-90B3-B299-FE15-316364F7AFD9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F4BB8701-6B17-D519-9954-17CEC495E7A2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53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8_Titel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3396D7-A1CF-F28A-C8E2-F725359653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  <a:latin typeface="Trebuchet MS" panose="020B0703020202090204" pitchFamily="34" charset="0"/>
              </a:defRPr>
            </a:lvl1pPr>
          </a:lstStyle>
          <a:p>
            <a:r>
              <a:rPr lang="da-DK" dirty="0"/>
              <a:t>Overskrift 1 linje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FA549C-0710-5F69-5DBA-413FB1E422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="0" i="1">
                <a:solidFill>
                  <a:schemeClr val="tx1"/>
                </a:solidFill>
                <a:latin typeface="Trebuchet MS" panose="020B070302020209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Underoverskrift</a:t>
            </a:r>
          </a:p>
        </p:txBody>
      </p:sp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Pladsholder til slidenummer 5">
            <a:extLst>
              <a:ext uri="{FF2B5EF4-FFF2-40B4-BE49-F238E27FC236}">
                <a16:creationId xmlns:a16="http://schemas.microsoft.com/office/drawing/2014/main" id="{1F274809-FBCC-A1DA-FA4D-ADBD3CC1F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7DE1F2E7-90B3-B299-FE15-316364F7AFD9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F4BB8701-6B17-D519-9954-17CEC495E7A2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0617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elslide">
    <p:bg>
      <p:bgPr>
        <a:solidFill>
          <a:srgbClr val="6E8D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3396D7-A1CF-F28A-C8E2-F725359653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r>
              <a:rPr lang="da-DK" dirty="0"/>
              <a:t>Overskrift 1 linje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FA549C-0710-5F69-5DBA-413FB1E422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="0" i="1">
                <a:solidFill>
                  <a:schemeClr val="bg1"/>
                </a:solidFill>
                <a:latin typeface="Trebuchet MS" panose="020B070302020209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Underoverskrift</a:t>
            </a:r>
          </a:p>
        </p:txBody>
      </p:sp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Pladsholder til slidenummer 5">
            <a:extLst>
              <a:ext uri="{FF2B5EF4-FFF2-40B4-BE49-F238E27FC236}">
                <a16:creationId xmlns:a16="http://schemas.microsoft.com/office/drawing/2014/main" id="{939D279F-8E83-AD7C-2F5C-33D16B1FB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2A1878AF-5668-8491-B4AA-426EF55E8361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bg1"/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13206EA8-FC3D-746D-BDD4-F8081763EC40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44436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0_Titelslide">
    <p:bg>
      <p:bgPr>
        <a:solidFill>
          <a:srgbClr val="7687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3396D7-A1CF-F28A-C8E2-F725359653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r>
              <a:rPr lang="da-DK" dirty="0"/>
              <a:t>Overskrift 1 linje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FA549C-0710-5F69-5DBA-413FB1E422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="0" i="1">
                <a:solidFill>
                  <a:schemeClr val="bg1"/>
                </a:solidFill>
                <a:latin typeface="Trebuchet MS" panose="020B070302020209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Underoverskrift</a:t>
            </a:r>
          </a:p>
        </p:txBody>
      </p:sp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Pladsholder til slidenummer 5">
            <a:extLst>
              <a:ext uri="{FF2B5EF4-FFF2-40B4-BE49-F238E27FC236}">
                <a16:creationId xmlns:a16="http://schemas.microsoft.com/office/drawing/2014/main" id="{939D279F-8E83-AD7C-2F5C-33D16B1FB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2A1878AF-5668-8491-B4AA-426EF55E8361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bg1"/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13206EA8-FC3D-746D-BDD4-F8081763EC40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05210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elslide">
    <p:bg>
      <p:bgPr>
        <a:solidFill>
          <a:srgbClr val="5757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3396D7-A1CF-F28A-C8E2-F725359653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r>
              <a:rPr lang="da-DK" dirty="0"/>
              <a:t>Overskrift 1 linje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FA549C-0710-5F69-5DBA-413FB1E422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="0" i="1">
                <a:solidFill>
                  <a:schemeClr val="bg1"/>
                </a:solidFill>
                <a:latin typeface="Trebuchet MS" panose="020B070302020209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Underoverskrift</a:t>
            </a:r>
          </a:p>
        </p:txBody>
      </p:sp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Pladsholder til slidenummer 5">
            <a:extLst>
              <a:ext uri="{FF2B5EF4-FFF2-40B4-BE49-F238E27FC236}">
                <a16:creationId xmlns:a16="http://schemas.microsoft.com/office/drawing/2014/main" id="{54401FF2-853B-D236-2ABB-7D9C173D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6DC822A3-C082-32F4-8543-797B1BF6ED79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bg1"/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7E908C02-ACAB-74FB-F9CE-EF911CCE022A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02910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elslide">
    <p:bg>
      <p:bgPr>
        <a:solidFill>
          <a:srgbClr val="5131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3396D7-A1CF-F28A-C8E2-F725359653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014330"/>
            <a:ext cx="9144000" cy="3273277"/>
          </a:xfrm>
          <a:prstGeom prst="rect">
            <a:avLst/>
          </a:prstGeom>
        </p:spPr>
        <p:txBody>
          <a:bodyPr anchor="b"/>
          <a:lstStyle>
            <a:lvl1pPr algn="ctr">
              <a:defRPr sz="5400" i="1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r>
              <a:rPr lang="da-DK" dirty="0"/>
              <a:t>”Her kan du indsætte et citat, som du gerne vil fremhæve i din præsentation”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FEC8537-3D7E-8CF6-D07A-894449B3B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kstfelt 10">
            <a:extLst>
              <a:ext uri="{FF2B5EF4-FFF2-40B4-BE49-F238E27FC236}">
                <a16:creationId xmlns:a16="http://schemas.microsoft.com/office/drawing/2014/main" id="{8FDB14BE-A3A8-2EC9-C318-0D8AEE83E785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bg1"/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13" name="Lige forbindelse 12">
            <a:extLst>
              <a:ext uri="{FF2B5EF4-FFF2-40B4-BE49-F238E27FC236}">
                <a16:creationId xmlns:a16="http://schemas.microsoft.com/office/drawing/2014/main" id="{CDB3183C-8F9B-A520-5A76-5779C2E3D103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5214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3396D7-A1CF-F28A-C8E2-F725359653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r>
              <a:rPr lang="da-DK" dirty="0"/>
              <a:t>Overskrift 1 linje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FA549C-0710-5F69-5DBA-413FB1E422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="0" i="1">
                <a:solidFill>
                  <a:schemeClr val="bg1"/>
                </a:solidFill>
                <a:latin typeface="Trebuchet MS" panose="020B070302020209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Underoverskrift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62DCBABF-58EC-9799-31FC-B661F68E5BA7}"/>
              </a:ext>
            </a:extLst>
          </p:cNvPr>
          <p:cNvSpPr/>
          <p:nvPr userDrawn="1"/>
        </p:nvSpPr>
        <p:spPr>
          <a:xfrm>
            <a:off x="0" y="-1"/>
            <a:ext cx="4986665" cy="5257801"/>
          </a:xfrm>
          <a:prstGeom prst="rect">
            <a:avLst/>
          </a:prstGeom>
          <a:solidFill>
            <a:srgbClr val="5131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C534EDD-4A7D-4015-0B6A-BC26C156327B}"/>
              </a:ext>
            </a:extLst>
          </p:cNvPr>
          <p:cNvSpPr/>
          <p:nvPr userDrawn="1"/>
        </p:nvSpPr>
        <p:spPr>
          <a:xfrm>
            <a:off x="8676167" y="5592726"/>
            <a:ext cx="3515833" cy="1265274"/>
          </a:xfrm>
          <a:prstGeom prst="rect">
            <a:avLst/>
          </a:prstGeom>
          <a:solidFill>
            <a:srgbClr val="F7EB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ln>
                <a:noFill/>
              </a:ln>
            </a:endParaRPr>
          </a:p>
        </p:txBody>
      </p:sp>
      <p:pic>
        <p:nvPicPr>
          <p:cNvPr id="6" name="Billede 5" descr="Et billede, der indeholder Font/skrifttype, tekst, Grafik, logo&#10;&#10;Automatisk genereret beskrivelse">
            <a:extLst>
              <a:ext uri="{FF2B5EF4-FFF2-40B4-BE49-F238E27FC236}">
                <a16:creationId xmlns:a16="http://schemas.microsoft.com/office/drawing/2014/main" id="{1E3322B3-BFF6-2368-9E4C-D504CDBA79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5463" y="5840867"/>
            <a:ext cx="2425048" cy="793056"/>
          </a:xfrm>
          <a:prstGeom prst="rect">
            <a:avLst/>
          </a:prstGeom>
        </p:spPr>
      </p:pic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63190662-707B-E26E-8296-7FC615B0787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7322" y="887832"/>
            <a:ext cx="4094163" cy="188326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0BD8C5F5-E3B9-8B20-DE93-6E1219013D2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27063" y="3103563"/>
            <a:ext cx="4094162" cy="641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i="1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Evt. oplægsholder eller afsender</a:t>
            </a: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728ADCA1-0D56-9BDC-B3B3-3F34F8D63F6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52439" y="498475"/>
            <a:ext cx="11242438" cy="58426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36758995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elslide">
    <p:bg>
      <p:bgPr>
        <a:solidFill>
          <a:srgbClr val="F7EB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Pladsholder til slidenummer 5">
            <a:extLst>
              <a:ext uri="{FF2B5EF4-FFF2-40B4-BE49-F238E27FC236}">
                <a16:creationId xmlns:a16="http://schemas.microsoft.com/office/drawing/2014/main" id="{1F274809-FBCC-A1DA-FA4D-ADBD3CC1F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7DE1F2E7-90B3-B299-FE15-316364F7AFD9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F4BB8701-6B17-D519-9954-17CEC495E7A2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itel 1">
            <a:extLst>
              <a:ext uri="{FF2B5EF4-FFF2-40B4-BE49-F238E27FC236}">
                <a16:creationId xmlns:a16="http://schemas.microsoft.com/office/drawing/2014/main" id="{1643E58F-2E1B-9523-9E79-CCAAB4682AC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014330"/>
            <a:ext cx="9144000" cy="3273277"/>
          </a:xfrm>
          <a:prstGeom prst="rect">
            <a:avLst/>
          </a:prstGeom>
        </p:spPr>
        <p:txBody>
          <a:bodyPr anchor="b"/>
          <a:lstStyle>
            <a:lvl1pPr algn="ctr">
              <a:defRPr sz="5400" i="1">
                <a:solidFill>
                  <a:schemeClr val="accent1"/>
                </a:solidFill>
                <a:latin typeface="Trebuchet MS" panose="020B0703020202090204" pitchFamily="34" charset="0"/>
              </a:defRPr>
            </a:lvl1pPr>
          </a:lstStyle>
          <a:p>
            <a:r>
              <a:rPr lang="da-DK" dirty="0"/>
              <a:t>”Her kan du indsætte et citat, som du gerne vil fremhæve i din præsentation”</a:t>
            </a:r>
          </a:p>
        </p:txBody>
      </p:sp>
    </p:spTree>
    <p:extLst>
      <p:ext uri="{BB962C8B-B14F-4D97-AF65-F5344CB8AC3E}">
        <p14:creationId xmlns:p14="http://schemas.microsoft.com/office/powerpoint/2010/main" val="1517172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elslide">
    <p:bg>
      <p:bgPr>
        <a:solidFill>
          <a:srgbClr val="6E8D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Pladsholder til slidenummer 5">
            <a:extLst>
              <a:ext uri="{FF2B5EF4-FFF2-40B4-BE49-F238E27FC236}">
                <a16:creationId xmlns:a16="http://schemas.microsoft.com/office/drawing/2014/main" id="{939D279F-8E83-AD7C-2F5C-33D16B1FB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2A1878AF-5668-8491-B4AA-426EF55E8361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bg1"/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13206EA8-FC3D-746D-BDD4-F8081763EC40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itel 1">
            <a:extLst>
              <a:ext uri="{FF2B5EF4-FFF2-40B4-BE49-F238E27FC236}">
                <a16:creationId xmlns:a16="http://schemas.microsoft.com/office/drawing/2014/main" id="{8C1D4FC4-F0EE-695D-73E0-B39A1B16EF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014330"/>
            <a:ext cx="9144000" cy="3273277"/>
          </a:xfrm>
          <a:prstGeom prst="rect">
            <a:avLst/>
          </a:prstGeom>
        </p:spPr>
        <p:txBody>
          <a:bodyPr anchor="b"/>
          <a:lstStyle>
            <a:lvl1pPr algn="ctr">
              <a:defRPr sz="5400" i="1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r>
              <a:rPr lang="da-DK" dirty="0"/>
              <a:t>”Her kan du indsætte et citat, som du gerne vil fremhæve i din præsentation”</a:t>
            </a:r>
          </a:p>
        </p:txBody>
      </p:sp>
    </p:spTree>
    <p:extLst>
      <p:ext uri="{BB962C8B-B14F-4D97-AF65-F5344CB8AC3E}">
        <p14:creationId xmlns:p14="http://schemas.microsoft.com/office/powerpoint/2010/main" val="25000536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Titelslide">
    <p:bg>
      <p:bgPr>
        <a:solidFill>
          <a:srgbClr val="7687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Pladsholder til slidenummer 5">
            <a:extLst>
              <a:ext uri="{FF2B5EF4-FFF2-40B4-BE49-F238E27FC236}">
                <a16:creationId xmlns:a16="http://schemas.microsoft.com/office/drawing/2014/main" id="{939D279F-8E83-AD7C-2F5C-33D16B1FB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2A1878AF-5668-8491-B4AA-426EF55E8361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bg1"/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13206EA8-FC3D-746D-BDD4-F8081763EC40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itel 1">
            <a:extLst>
              <a:ext uri="{FF2B5EF4-FFF2-40B4-BE49-F238E27FC236}">
                <a16:creationId xmlns:a16="http://schemas.microsoft.com/office/drawing/2014/main" id="{CC7CF2EC-7128-4AA3-A866-CE22C65BB90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014330"/>
            <a:ext cx="9144000" cy="3273277"/>
          </a:xfrm>
          <a:prstGeom prst="rect">
            <a:avLst/>
          </a:prstGeom>
        </p:spPr>
        <p:txBody>
          <a:bodyPr anchor="b"/>
          <a:lstStyle>
            <a:lvl1pPr algn="ctr">
              <a:defRPr sz="5400" i="1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r>
              <a:rPr lang="da-DK" dirty="0"/>
              <a:t>”Her kan du indsætte et citat, som du gerne vil fremhæve i din præsentation”</a:t>
            </a:r>
          </a:p>
        </p:txBody>
      </p:sp>
    </p:spTree>
    <p:extLst>
      <p:ext uri="{BB962C8B-B14F-4D97-AF65-F5344CB8AC3E}">
        <p14:creationId xmlns:p14="http://schemas.microsoft.com/office/powerpoint/2010/main" val="12326093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Titelslide">
    <p:bg>
      <p:bgPr>
        <a:solidFill>
          <a:srgbClr val="5757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Pladsholder til slidenummer 5">
            <a:extLst>
              <a:ext uri="{FF2B5EF4-FFF2-40B4-BE49-F238E27FC236}">
                <a16:creationId xmlns:a16="http://schemas.microsoft.com/office/drawing/2014/main" id="{54401FF2-853B-D236-2ABB-7D9C173D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6DC822A3-C082-32F4-8543-797B1BF6ED79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bg1"/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7E908C02-ACAB-74FB-F9CE-EF911CCE022A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itel 1">
            <a:extLst>
              <a:ext uri="{FF2B5EF4-FFF2-40B4-BE49-F238E27FC236}">
                <a16:creationId xmlns:a16="http://schemas.microsoft.com/office/drawing/2014/main" id="{D839CC26-75B9-2B2A-EA6D-A320415424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014330"/>
            <a:ext cx="9144000" cy="3273277"/>
          </a:xfrm>
          <a:prstGeom prst="rect">
            <a:avLst/>
          </a:prstGeom>
        </p:spPr>
        <p:txBody>
          <a:bodyPr anchor="b"/>
          <a:lstStyle>
            <a:lvl1pPr algn="ctr">
              <a:defRPr sz="5400" i="1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r>
              <a:rPr lang="da-DK" dirty="0"/>
              <a:t>”Her kan du indsætte et citat, som du gerne vil fremhæve i din præsentation”</a:t>
            </a:r>
          </a:p>
        </p:txBody>
      </p:sp>
    </p:spTree>
    <p:extLst>
      <p:ext uri="{BB962C8B-B14F-4D97-AF65-F5344CB8AC3E}">
        <p14:creationId xmlns:p14="http://schemas.microsoft.com/office/powerpoint/2010/main" val="13634409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Titel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Pladsholder til slidenummer 5">
            <a:extLst>
              <a:ext uri="{FF2B5EF4-FFF2-40B4-BE49-F238E27FC236}">
                <a16:creationId xmlns:a16="http://schemas.microsoft.com/office/drawing/2014/main" id="{1F274809-FBCC-A1DA-FA4D-ADBD3CC1F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accent5"/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7DE1F2E7-90B3-B299-FE15-316364F7AFD9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accent5"/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F4BB8701-6B17-D519-9954-17CEC495E7A2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itel 1">
            <a:extLst>
              <a:ext uri="{FF2B5EF4-FFF2-40B4-BE49-F238E27FC236}">
                <a16:creationId xmlns:a16="http://schemas.microsoft.com/office/drawing/2014/main" id="{1643E58F-2E1B-9523-9E79-CCAAB4682AC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014330"/>
            <a:ext cx="9144000" cy="3273277"/>
          </a:xfrm>
          <a:prstGeom prst="rect">
            <a:avLst/>
          </a:prstGeom>
        </p:spPr>
        <p:txBody>
          <a:bodyPr anchor="b"/>
          <a:lstStyle>
            <a:lvl1pPr algn="ctr">
              <a:defRPr sz="5400" i="1">
                <a:solidFill>
                  <a:schemeClr val="tx1"/>
                </a:solidFill>
                <a:latin typeface="Trebuchet MS" panose="020B0703020202090204" pitchFamily="34" charset="0"/>
              </a:defRPr>
            </a:lvl1pPr>
          </a:lstStyle>
          <a:p>
            <a:r>
              <a:rPr lang="da-DK" dirty="0"/>
              <a:t>”Her kan du indsætte et citat, som du gerne vil fremhæve i din præsentation”</a:t>
            </a:r>
          </a:p>
        </p:txBody>
      </p:sp>
    </p:spTree>
    <p:extLst>
      <p:ext uri="{BB962C8B-B14F-4D97-AF65-F5344CB8AC3E}">
        <p14:creationId xmlns:p14="http://schemas.microsoft.com/office/powerpoint/2010/main" val="22892824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el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Pladsholder til slidenummer 5">
            <a:extLst>
              <a:ext uri="{FF2B5EF4-FFF2-40B4-BE49-F238E27FC236}">
                <a16:creationId xmlns:a16="http://schemas.microsoft.com/office/drawing/2014/main" id="{54401FF2-853B-D236-2ABB-7D9C173D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accent5"/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6DC822A3-C082-32F4-8543-797B1BF6ED79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accent5"/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7E908C02-ACAB-74FB-F9CE-EF911CCE022A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Billede 7" descr="Et billede, der indeholder tekst, tøj, skærmbillede, Ansigt&#10;&#10;Automatisk genereret beskrivelse">
            <a:extLst>
              <a:ext uri="{FF2B5EF4-FFF2-40B4-BE49-F238E27FC236}">
                <a16:creationId xmlns:a16="http://schemas.microsoft.com/office/drawing/2014/main" id="{DF2E8082-66B0-FBC6-1C53-E9CA612F77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60282" y="1046921"/>
            <a:ext cx="6071435" cy="5811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5326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el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Pladsholder til slidenummer 5">
            <a:extLst>
              <a:ext uri="{FF2B5EF4-FFF2-40B4-BE49-F238E27FC236}">
                <a16:creationId xmlns:a16="http://schemas.microsoft.com/office/drawing/2014/main" id="{54401FF2-853B-D236-2ABB-7D9C173D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accent5"/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6DC822A3-C082-32F4-8543-797B1BF6ED79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accent5"/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7E908C02-ACAB-74FB-F9CE-EF911CCE022A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91D8724-FA44-1022-EADF-69EF28DF40D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035717" y="1033463"/>
            <a:ext cx="6096000" cy="5824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756038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el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Pladsholder til slidenummer 5">
            <a:extLst>
              <a:ext uri="{FF2B5EF4-FFF2-40B4-BE49-F238E27FC236}">
                <a16:creationId xmlns:a16="http://schemas.microsoft.com/office/drawing/2014/main" id="{54401FF2-853B-D236-2ABB-7D9C173D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accent5"/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6DC822A3-C082-32F4-8543-797B1BF6ED79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accent5"/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7E908C02-ACAB-74FB-F9CE-EF911CCE022A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Billede 7" descr="Et billede, der indeholder tekst, tøj, skærmbillede, Ansigt&#10;&#10;Automatisk genereret beskrivelse">
            <a:extLst>
              <a:ext uri="{FF2B5EF4-FFF2-40B4-BE49-F238E27FC236}">
                <a16:creationId xmlns:a16="http://schemas.microsoft.com/office/drawing/2014/main" id="{DF2E8082-66B0-FBC6-1C53-E9CA612F77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60282" y="1046921"/>
            <a:ext cx="6071435" cy="5811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5556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el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Pladsholder til slidenummer 5">
            <a:extLst>
              <a:ext uri="{FF2B5EF4-FFF2-40B4-BE49-F238E27FC236}">
                <a16:creationId xmlns:a16="http://schemas.microsoft.com/office/drawing/2014/main" id="{54401FF2-853B-D236-2ABB-7D9C173D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accent5"/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6DC822A3-C082-32F4-8543-797B1BF6ED79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accent5"/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7E908C02-ACAB-74FB-F9CE-EF911CCE022A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accent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91D8724-FA44-1022-EADF-69EF28DF40D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035717" y="1033463"/>
            <a:ext cx="6096000" cy="5824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72270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1D3E5B0-A9BA-83AA-25DD-34D2A4097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44290"/>
            <a:ext cx="10515600" cy="4224024"/>
          </a:xfrm>
          <a:prstGeom prst="rect">
            <a:avLst/>
          </a:prstGeom>
        </p:spPr>
        <p:txBody>
          <a:bodyPr/>
          <a:lstStyle>
            <a:lvl2pPr>
              <a:defRPr sz="2200"/>
            </a:lvl2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cxnSp>
        <p:nvCxnSpPr>
          <p:cNvPr id="8" name="Lige forbindelse 7">
            <a:extLst>
              <a:ext uri="{FF2B5EF4-FFF2-40B4-BE49-F238E27FC236}">
                <a16:creationId xmlns:a16="http://schemas.microsoft.com/office/drawing/2014/main" id="{7752C024-8739-4128-6469-C8CA59C1356A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Pladsholder til slidenummer 5">
            <a:extLst>
              <a:ext uri="{FF2B5EF4-FFF2-40B4-BE49-F238E27FC236}">
                <a16:creationId xmlns:a16="http://schemas.microsoft.com/office/drawing/2014/main" id="{C77D63FB-B942-51FE-E9D9-AECAB751E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8E2A558A-191A-B879-4272-E08D6F7DFEFE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tx1"/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12" name="Lige forbindelse 11">
            <a:extLst>
              <a:ext uri="{FF2B5EF4-FFF2-40B4-BE49-F238E27FC236}">
                <a16:creationId xmlns:a16="http://schemas.microsoft.com/office/drawing/2014/main" id="{D2605A54-86CD-F19D-9D49-BF462D44F6EB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itel 1">
            <a:extLst>
              <a:ext uri="{FF2B5EF4-FFF2-40B4-BE49-F238E27FC236}">
                <a16:creationId xmlns:a16="http://schemas.microsoft.com/office/drawing/2014/main" id="{252BF731-B1BB-1A2A-90F0-0D81FAD72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1892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29882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3396D7-A1CF-F28A-C8E2-F725359653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r>
              <a:rPr lang="da-DK" dirty="0"/>
              <a:t>Overskrift 1 linje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FA549C-0710-5F69-5DBA-413FB1E422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="0" i="1">
                <a:solidFill>
                  <a:schemeClr val="bg1"/>
                </a:solidFill>
                <a:latin typeface="Trebuchet MS" panose="020B070302020209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Underoverskrift</a:t>
            </a:r>
          </a:p>
        </p:txBody>
      </p:sp>
      <p:pic>
        <p:nvPicPr>
          <p:cNvPr id="9" name="Billede 8" descr="Et billede, der indeholder tøj, person, Ansigt, menneske&#10;&#10;Automatisk genereret beskrivelse">
            <a:extLst>
              <a:ext uri="{FF2B5EF4-FFF2-40B4-BE49-F238E27FC236}">
                <a16:creationId xmlns:a16="http://schemas.microsoft.com/office/drawing/2014/main" id="{5FDD728C-934C-8752-889E-33472DCD790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2873" y="498363"/>
            <a:ext cx="11242438" cy="5861273"/>
          </a:xfrm>
          <a:prstGeom prst="rect">
            <a:avLst/>
          </a:prstGeom>
        </p:spPr>
      </p:pic>
      <p:sp>
        <p:nvSpPr>
          <p:cNvPr id="12" name="Rektangel 11">
            <a:extLst>
              <a:ext uri="{FF2B5EF4-FFF2-40B4-BE49-F238E27FC236}">
                <a16:creationId xmlns:a16="http://schemas.microsoft.com/office/drawing/2014/main" id="{62DCBABF-58EC-9799-31FC-B661F68E5BA7}"/>
              </a:ext>
            </a:extLst>
          </p:cNvPr>
          <p:cNvSpPr/>
          <p:nvPr userDrawn="1"/>
        </p:nvSpPr>
        <p:spPr>
          <a:xfrm>
            <a:off x="0" y="-1"/>
            <a:ext cx="4986665" cy="5257801"/>
          </a:xfrm>
          <a:prstGeom prst="rect">
            <a:avLst/>
          </a:prstGeom>
          <a:solidFill>
            <a:srgbClr val="F7EB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C534EDD-4A7D-4015-0B6A-BC26C156327B}"/>
              </a:ext>
            </a:extLst>
          </p:cNvPr>
          <p:cNvSpPr/>
          <p:nvPr userDrawn="1"/>
        </p:nvSpPr>
        <p:spPr>
          <a:xfrm>
            <a:off x="8676167" y="5592726"/>
            <a:ext cx="3515833" cy="12652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ln>
                <a:noFill/>
              </a:ln>
            </a:endParaRPr>
          </a:p>
        </p:txBody>
      </p:sp>
      <p:pic>
        <p:nvPicPr>
          <p:cNvPr id="6" name="Billede 5" descr="Et billede, der indeholder Font/skrifttype, tekst, Grafik, logo&#10;&#10;Automatisk genereret beskrivelse">
            <a:extLst>
              <a:ext uri="{FF2B5EF4-FFF2-40B4-BE49-F238E27FC236}">
                <a16:creationId xmlns:a16="http://schemas.microsoft.com/office/drawing/2014/main" id="{1E3322B3-BFF6-2368-9E4C-D504CDBA795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5463" y="5840867"/>
            <a:ext cx="2425048" cy="793056"/>
          </a:xfrm>
          <a:prstGeom prst="rect">
            <a:avLst/>
          </a:prstGeom>
        </p:spPr>
      </p:pic>
      <p:sp>
        <p:nvSpPr>
          <p:cNvPr id="4" name="Pladsholder til indhold 4">
            <a:extLst>
              <a:ext uri="{FF2B5EF4-FFF2-40B4-BE49-F238E27FC236}">
                <a16:creationId xmlns:a16="http://schemas.microsoft.com/office/drawing/2014/main" id="{66B7C3E7-F48C-92FA-546E-95525445279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7322" y="887832"/>
            <a:ext cx="4094163" cy="188326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</p:txBody>
      </p:sp>
      <p:sp>
        <p:nvSpPr>
          <p:cNvPr id="5" name="Pladsholder til indhold 7">
            <a:extLst>
              <a:ext uri="{FF2B5EF4-FFF2-40B4-BE49-F238E27FC236}">
                <a16:creationId xmlns:a16="http://schemas.microsoft.com/office/drawing/2014/main" id="{439E73CB-23E2-F74A-9DB8-F5AFEE9EABF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27063" y="3103563"/>
            <a:ext cx="4094162" cy="641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i="1">
                <a:solidFill>
                  <a:schemeClr val="accent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Evt. oplægsholder eller afsender</a:t>
            </a:r>
          </a:p>
        </p:txBody>
      </p:sp>
    </p:spTree>
    <p:extLst>
      <p:ext uri="{BB962C8B-B14F-4D97-AF65-F5344CB8AC3E}">
        <p14:creationId xmlns:p14="http://schemas.microsoft.com/office/powerpoint/2010/main" val="383696225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E7B6DB9-FD24-54F8-06D7-13E5CE454E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5127" y="2344290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200"/>
            </a:lvl2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FACA4B8-84F9-C2BD-BAAD-BDB6CD5F3C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9127" y="2344290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200"/>
            </a:lvl2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cxnSp>
        <p:nvCxnSpPr>
          <p:cNvPr id="8" name="Lige forbindelse 7">
            <a:extLst>
              <a:ext uri="{FF2B5EF4-FFF2-40B4-BE49-F238E27FC236}">
                <a16:creationId xmlns:a16="http://schemas.microsoft.com/office/drawing/2014/main" id="{4FEBB639-E5D5-E6B8-20F4-7BF7C957F987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felt 9">
            <a:extLst>
              <a:ext uri="{FF2B5EF4-FFF2-40B4-BE49-F238E27FC236}">
                <a16:creationId xmlns:a16="http://schemas.microsoft.com/office/drawing/2014/main" id="{37AD1824-23D3-D916-E7D6-2EB838D20915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tx1"/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8BF74CE6-CCDC-ED93-FDF5-457285C68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1892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da-DK" dirty="0"/>
          </a:p>
        </p:txBody>
      </p:sp>
      <p:cxnSp>
        <p:nvCxnSpPr>
          <p:cNvPr id="13" name="Lige forbindelse 12">
            <a:extLst>
              <a:ext uri="{FF2B5EF4-FFF2-40B4-BE49-F238E27FC236}">
                <a16:creationId xmlns:a16="http://schemas.microsoft.com/office/drawing/2014/main" id="{3D9D43D6-67A8-9565-4CDA-FB8A365F42AB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Pladsholder til slidenummer 5">
            <a:extLst>
              <a:ext uri="{FF2B5EF4-FFF2-40B4-BE49-F238E27FC236}">
                <a16:creationId xmlns:a16="http://schemas.microsoft.com/office/drawing/2014/main" id="{E4825EAA-5945-A02B-2895-3FDFF49DD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999690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Lige forbindelse 5">
            <a:extLst>
              <a:ext uri="{FF2B5EF4-FFF2-40B4-BE49-F238E27FC236}">
                <a16:creationId xmlns:a16="http://schemas.microsoft.com/office/drawing/2014/main" id="{BBEB9923-65EB-C8B7-0CCE-CAD6A98C992B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kstfelt 7">
            <a:extLst>
              <a:ext uri="{FF2B5EF4-FFF2-40B4-BE49-F238E27FC236}">
                <a16:creationId xmlns:a16="http://schemas.microsoft.com/office/drawing/2014/main" id="{63D34FF6-001D-E8B2-E29B-7D1CF02EFDAC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tx1"/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F4F1D830-AEA4-F658-A04D-A54813F21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1892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da-DK" dirty="0"/>
          </a:p>
        </p:txBody>
      </p:sp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E01A737F-515F-7018-9755-1E48E5713AE6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ladsholder til slidenummer 5">
            <a:extLst>
              <a:ext uri="{FF2B5EF4-FFF2-40B4-BE49-F238E27FC236}">
                <a16:creationId xmlns:a16="http://schemas.microsoft.com/office/drawing/2014/main" id="{5A9B4FDA-2ED3-7027-3046-02729E4A2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51883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B81125-0151-A1F8-7529-4422ACB8A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44562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D92C5BD-CF3B-FC1C-DDD6-9450BA165D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53689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B045B5E-6E5E-3609-FDCF-63035F5D0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80144"/>
            <a:ext cx="3932237" cy="35762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cxnSp>
        <p:nvCxnSpPr>
          <p:cNvPr id="8" name="Lige forbindelse 7">
            <a:extLst>
              <a:ext uri="{FF2B5EF4-FFF2-40B4-BE49-F238E27FC236}">
                <a16:creationId xmlns:a16="http://schemas.microsoft.com/office/drawing/2014/main" id="{C940A041-4887-1781-67DD-7B22AD27D4EA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7C559C5E-73FF-85B2-FBB3-2D3EA1A5C785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kstfelt 10">
            <a:extLst>
              <a:ext uri="{FF2B5EF4-FFF2-40B4-BE49-F238E27FC236}">
                <a16:creationId xmlns:a16="http://schemas.microsoft.com/office/drawing/2014/main" id="{826F7113-6E90-371C-7E37-8CB76BF7A695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tx1"/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sp>
        <p:nvSpPr>
          <p:cNvPr id="12" name="Pladsholder til slidenummer 5">
            <a:extLst>
              <a:ext uri="{FF2B5EF4-FFF2-40B4-BE49-F238E27FC236}">
                <a16:creationId xmlns:a16="http://schemas.microsoft.com/office/drawing/2014/main" id="{7143FE41-973E-25D8-B4BB-733DF558F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456772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el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E6D9650-B4EB-9898-7C81-A9C859216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9CE64ACE-E7FD-155C-AE28-A9B16DC09BBC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8655A162-DD14-FB12-CB9A-D9376574C459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85A19242-EC76-3DC6-C25A-B847E40CC480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3020917050"/>
              </p:ext>
            </p:extLst>
          </p:nvPr>
        </p:nvGraphicFramePr>
        <p:xfrm>
          <a:off x="3636935" y="1956665"/>
          <a:ext cx="4918129" cy="2944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527000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el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E6D9650-B4EB-9898-7C81-A9C859216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9CE64ACE-E7FD-155C-AE28-A9B16DC09BBC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8655A162-DD14-FB12-CB9A-D9376574C459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85A19242-EC76-3DC6-C25A-B847E40CC480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713473820"/>
              </p:ext>
            </p:extLst>
          </p:nvPr>
        </p:nvGraphicFramePr>
        <p:xfrm>
          <a:off x="3636935" y="1956665"/>
          <a:ext cx="4918129" cy="2944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65984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el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E6D9650-B4EB-9898-7C81-A9C859216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9CE64ACE-E7FD-155C-AE28-A9B16DC09BBC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8655A162-DD14-FB12-CB9A-D9376574C459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85A19242-EC76-3DC6-C25A-B847E40CC480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004429342"/>
              </p:ext>
            </p:extLst>
          </p:nvPr>
        </p:nvGraphicFramePr>
        <p:xfrm>
          <a:off x="3636935" y="1956665"/>
          <a:ext cx="4918129" cy="2944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9238433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el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E6D9650-B4EB-9898-7C81-A9C859216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9CE64ACE-E7FD-155C-AE28-A9B16DC09BBC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8655A162-DD14-FB12-CB9A-D9376574C459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85A19242-EC76-3DC6-C25A-B847E40CC480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759066312"/>
              </p:ext>
            </p:extLst>
          </p:nvPr>
        </p:nvGraphicFramePr>
        <p:xfrm>
          <a:off x="3636935" y="1956665"/>
          <a:ext cx="4918129" cy="2944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154177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el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E6D9650-B4EB-9898-7C81-A9C859216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9CE64ACE-E7FD-155C-AE28-A9B16DC09BBC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8655A162-DD14-FB12-CB9A-D9376574C459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4827794-BC35-25F7-B30C-BD33DB3992C1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818928642"/>
              </p:ext>
            </p:extLst>
          </p:nvPr>
        </p:nvGraphicFramePr>
        <p:xfrm>
          <a:off x="1395386" y="1610315"/>
          <a:ext cx="5029689" cy="3700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24CD72C9-A55E-7C1D-B8C6-BCAE879335D5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4250180763"/>
              </p:ext>
            </p:extLst>
          </p:nvPr>
        </p:nvGraphicFramePr>
        <p:xfrm>
          <a:off x="6276762" y="1547339"/>
          <a:ext cx="4519851" cy="3763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8735603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el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E6D9650-B4EB-9898-7C81-A9C859216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9CE64ACE-E7FD-155C-AE28-A9B16DC09BBC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8655A162-DD14-FB12-CB9A-D9376574C459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4827794-BC35-25F7-B30C-BD33DB3992C1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981357473"/>
              </p:ext>
            </p:extLst>
          </p:nvPr>
        </p:nvGraphicFramePr>
        <p:xfrm>
          <a:off x="1395386" y="1610315"/>
          <a:ext cx="5029689" cy="3700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24CD72C9-A55E-7C1D-B8C6-BCAE879335D5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40339201"/>
              </p:ext>
            </p:extLst>
          </p:nvPr>
        </p:nvGraphicFramePr>
        <p:xfrm>
          <a:off x="6276762" y="1547339"/>
          <a:ext cx="4519851" cy="3763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032372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el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E6D9650-B4EB-9898-7C81-A9C859216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9CE64ACE-E7FD-155C-AE28-A9B16DC09BBC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8655A162-DD14-FB12-CB9A-D9376574C459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4827794-BC35-25F7-B30C-BD33DB3992C1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314771053"/>
              </p:ext>
            </p:extLst>
          </p:nvPr>
        </p:nvGraphicFramePr>
        <p:xfrm>
          <a:off x="1395386" y="1610315"/>
          <a:ext cx="5029689" cy="3700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24CD72C9-A55E-7C1D-B8C6-BCAE879335D5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3133539077"/>
              </p:ext>
            </p:extLst>
          </p:nvPr>
        </p:nvGraphicFramePr>
        <p:xfrm>
          <a:off x="6276762" y="1547339"/>
          <a:ext cx="4519851" cy="3763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kstfelt 1">
            <a:extLst>
              <a:ext uri="{FF2B5EF4-FFF2-40B4-BE49-F238E27FC236}">
                <a16:creationId xmlns:a16="http://schemas.microsoft.com/office/drawing/2014/main" id="{5EB0B7E9-15B1-B038-5E57-B377C277BD20}"/>
              </a:ext>
            </a:extLst>
          </p:cNvPr>
          <p:cNvSpPr txBox="1"/>
          <p:nvPr userDrawn="1"/>
        </p:nvSpPr>
        <p:spPr>
          <a:xfrm>
            <a:off x="1135380" y="841885"/>
            <a:ext cx="91882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600" dirty="0"/>
              <a:t>Hvis vi skal bruge nuancer af rød, så skal det største element altid være 100% rød. Derudover skal vi definere</a:t>
            </a:r>
          </a:p>
          <a:p>
            <a:r>
              <a:rPr lang="da-DK" sz="1600" dirty="0"/>
              <a:t>f.eks. tre supplerende røde farver (så der ikke kommer for mange nuancer) som vist herunder:</a:t>
            </a:r>
          </a:p>
        </p:txBody>
      </p:sp>
    </p:spTree>
    <p:extLst>
      <p:ext uri="{BB962C8B-B14F-4D97-AF65-F5344CB8AC3E}">
        <p14:creationId xmlns:p14="http://schemas.microsoft.com/office/powerpoint/2010/main" val="3941383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6">
            <a:extLst>
              <a:ext uri="{FF2B5EF4-FFF2-40B4-BE49-F238E27FC236}">
                <a16:creationId xmlns:a16="http://schemas.microsoft.com/office/drawing/2014/main" id="{2BB2A9EC-DF5C-05E1-2E9A-717D2C9C825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52439" y="498475"/>
            <a:ext cx="11242438" cy="58426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62DCBABF-58EC-9799-31FC-B661F68E5BA7}"/>
              </a:ext>
            </a:extLst>
          </p:cNvPr>
          <p:cNvSpPr/>
          <p:nvPr userDrawn="1"/>
        </p:nvSpPr>
        <p:spPr>
          <a:xfrm>
            <a:off x="0" y="-1"/>
            <a:ext cx="4986665" cy="52578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FA549C-0710-5F69-5DBA-413FB1E422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="0" i="1">
                <a:solidFill>
                  <a:schemeClr val="bg1"/>
                </a:solidFill>
                <a:latin typeface="Trebuchet MS" panose="020B070302020209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Underoverskrift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C534EDD-4A7D-4015-0B6A-BC26C156327B}"/>
              </a:ext>
            </a:extLst>
          </p:cNvPr>
          <p:cNvSpPr/>
          <p:nvPr userDrawn="1"/>
        </p:nvSpPr>
        <p:spPr>
          <a:xfrm>
            <a:off x="8676167" y="5592726"/>
            <a:ext cx="3515833" cy="1265274"/>
          </a:xfrm>
          <a:prstGeom prst="rect">
            <a:avLst/>
          </a:prstGeom>
          <a:solidFill>
            <a:srgbClr val="F7EB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ln>
                <a:noFill/>
              </a:ln>
            </a:endParaRPr>
          </a:p>
        </p:txBody>
      </p:sp>
      <p:pic>
        <p:nvPicPr>
          <p:cNvPr id="6" name="Billede 5" descr="Et billede, der indeholder Font/skrifttype, tekst, Grafik, logo&#10;&#10;Automatisk genereret beskrivelse">
            <a:extLst>
              <a:ext uri="{FF2B5EF4-FFF2-40B4-BE49-F238E27FC236}">
                <a16:creationId xmlns:a16="http://schemas.microsoft.com/office/drawing/2014/main" id="{1E3322B3-BFF6-2368-9E4C-D504CDBA79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5463" y="5840867"/>
            <a:ext cx="2425048" cy="793056"/>
          </a:xfrm>
          <a:prstGeom prst="rect">
            <a:avLst/>
          </a:prstGeom>
        </p:spPr>
      </p:pic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63190662-707B-E26E-8296-7FC615B0787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7322" y="887832"/>
            <a:ext cx="4094163" cy="188326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0BD8C5F5-E3B9-8B20-DE93-6E1219013D2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27063" y="3103563"/>
            <a:ext cx="4094162" cy="641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i="1">
                <a:solidFill>
                  <a:schemeClr val="accent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Evt. oplægsholder eller afsender</a:t>
            </a:r>
          </a:p>
        </p:txBody>
      </p:sp>
    </p:spTree>
    <p:extLst>
      <p:ext uri="{BB962C8B-B14F-4D97-AF65-F5344CB8AC3E}">
        <p14:creationId xmlns:p14="http://schemas.microsoft.com/office/powerpoint/2010/main" val="220750014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el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Lige forbindelse 9">
            <a:extLst>
              <a:ext uri="{FF2B5EF4-FFF2-40B4-BE49-F238E27FC236}">
                <a16:creationId xmlns:a16="http://schemas.microsoft.com/office/drawing/2014/main" id="{31BDD5B5-109B-F1FE-0730-7A1525D48CBD}"/>
              </a:ext>
            </a:extLst>
          </p:cNvPr>
          <p:cNvCxnSpPr/>
          <p:nvPr userDrawn="1"/>
        </p:nvCxnSpPr>
        <p:spPr>
          <a:xfrm flipH="1">
            <a:off x="0" y="592247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E6D9650-B4EB-9898-7C81-A9C859216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109" y="166438"/>
            <a:ext cx="44936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703020202090204" pitchFamily="34" charset="0"/>
              </a:defRPr>
            </a:lvl1pPr>
          </a:lstStyle>
          <a:p>
            <a:fld id="{7F9B5563-22A4-2C49-971F-DF74FD805A99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9CE64ACE-E7FD-155C-AE28-A9B16DC09BBC}"/>
              </a:ext>
            </a:extLst>
          </p:cNvPr>
          <p:cNvSpPr txBox="1"/>
          <p:nvPr userDrawn="1"/>
        </p:nvSpPr>
        <p:spPr>
          <a:xfrm>
            <a:off x="10108659" y="162372"/>
            <a:ext cx="13759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a-DK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703020202090204" pitchFamily="34" charset="0"/>
              </a:rPr>
              <a:t>Danske Gymnasier</a:t>
            </a:r>
          </a:p>
        </p:txBody>
      </p:sp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8655A162-DD14-FB12-CB9A-D9376574C459}"/>
              </a:ext>
            </a:extLst>
          </p:cNvPr>
          <p:cNvCxnSpPr>
            <a:cxnSpLocks/>
          </p:cNvCxnSpPr>
          <p:nvPr userDrawn="1"/>
        </p:nvCxnSpPr>
        <p:spPr>
          <a:xfrm>
            <a:off x="11535594" y="205459"/>
            <a:ext cx="0" cy="182564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548793B-1145-33B2-0701-B9FEA42AFF7E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4259686960"/>
              </p:ext>
            </p:extLst>
          </p:nvPr>
        </p:nvGraphicFramePr>
        <p:xfrm>
          <a:off x="1003097" y="1880173"/>
          <a:ext cx="4712578" cy="3097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0FB18F53-600C-DC05-2242-E229E5AAED6E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3344775673"/>
              </p:ext>
            </p:extLst>
          </p:nvPr>
        </p:nvGraphicFramePr>
        <p:xfrm>
          <a:off x="6517206" y="1880172"/>
          <a:ext cx="4712578" cy="3097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18780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3396D7-A1CF-F28A-C8E2-F725359653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r>
              <a:rPr lang="da-DK" dirty="0"/>
              <a:t>Overskrift 1 linje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FA549C-0710-5F69-5DBA-413FB1E422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="0" i="1">
                <a:solidFill>
                  <a:schemeClr val="bg1"/>
                </a:solidFill>
                <a:latin typeface="Trebuchet MS" panose="020B070302020209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Underoverskrift</a:t>
            </a:r>
          </a:p>
        </p:txBody>
      </p:sp>
      <p:pic>
        <p:nvPicPr>
          <p:cNvPr id="9" name="Billede 8" descr="Et billede, der indeholder tøj, person, Ansigt, menneske&#10;&#10;Automatisk genereret beskrivelse">
            <a:extLst>
              <a:ext uri="{FF2B5EF4-FFF2-40B4-BE49-F238E27FC236}">
                <a16:creationId xmlns:a16="http://schemas.microsoft.com/office/drawing/2014/main" id="{5FDD728C-934C-8752-889E-33472DCD790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2873" y="498363"/>
            <a:ext cx="11242438" cy="5861273"/>
          </a:xfrm>
          <a:prstGeom prst="rect">
            <a:avLst/>
          </a:prstGeom>
        </p:spPr>
      </p:pic>
      <p:sp>
        <p:nvSpPr>
          <p:cNvPr id="12" name="Rektangel 11">
            <a:extLst>
              <a:ext uri="{FF2B5EF4-FFF2-40B4-BE49-F238E27FC236}">
                <a16:creationId xmlns:a16="http://schemas.microsoft.com/office/drawing/2014/main" id="{62DCBABF-58EC-9799-31FC-B661F68E5BA7}"/>
              </a:ext>
            </a:extLst>
          </p:cNvPr>
          <p:cNvSpPr/>
          <p:nvPr userDrawn="1"/>
        </p:nvSpPr>
        <p:spPr>
          <a:xfrm>
            <a:off x="0" y="-1"/>
            <a:ext cx="4986665" cy="5257801"/>
          </a:xfrm>
          <a:prstGeom prst="rect">
            <a:avLst/>
          </a:prstGeom>
          <a:solidFill>
            <a:srgbClr val="57575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C534EDD-4A7D-4015-0B6A-BC26C156327B}"/>
              </a:ext>
            </a:extLst>
          </p:cNvPr>
          <p:cNvSpPr/>
          <p:nvPr userDrawn="1"/>
        </p:nvSpPr>
        <p:spPr>
          <a:xfrm>
            <a:off x="8676167" y="5592726"/>
            <a:ext cx="3515833" cy="1265274"/>
          </a:xfrm>
          <a:prstGeom prst="rect">
            <a:avLst/>
          </a:prstGeom>
          <a:solidFill>
            <a:srgbClr val="F7EB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ln>
                <a:noFill/>
              </a:ln>
            </a:endParaRPr>
          </a:p>
        </p:txBody>
      </p:sp>
      <p:pic>
        <p:nvPicPr>
          <p:cNvPr id="4" name="Billede 3" descr="Et billede, der indeholder Font/skrifttype, tekst, Grafik, logo&#10;&#10;Automatisk genereret beskrivelse">
            <a:extLst>
              <a:ext uri="{FF2B5EF4-FFF2-40B4-BE49-F238E27FC236}">
                <a16:creationId xmlns:a16="http://schemas.microsoft.com/office/drawing/2014/main" id="{E805861F-CD49-91A8-5502-2F2D8EF3026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5463" y="5840867"/>
            <a:ext cx="2425048" cy="793056"/>
          </a:xfrm>
          <a:prstGeom prst="rect">
            <a:avLst/>
          </a:prstGeom>
        </p:spPr>
      </p:pic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A224B38F-67FE-5EF7-20BC-BD85469933A8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7322" y="887832"/>
            <a:ext cx="4094163" cy="188326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</p:txBody>
      </p:sp>
      <p:sp>
        <p:nvSpPr>
          <p:cNvPr id="6" name="Pladsholder til indhold 7">
            <a:extLst>
              <a:ext uri="{FF2B5EF4-FFF2-40B4-BE49-F238E27FC236}">
                <a16:creationId xmlns:a16="http://schemas.microsoft.com/office/drawing/2014/main" id="{E0E3378F-170A-0E9C-9DF7-EDCF4282214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27063" y="3103563"/>
            <a:ext cx="4094162" cy="641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i="1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Evt. oplægsholder eller afsender</a:t>
            </a:r>
          </a:p>
        </p:txBody>
      </p:sp>
    </p:spTree>
    <p:extLst>
      <p:ext uri="{BB962C8B-B14F-4D97-AF65-F5344CB8AC3E}">
        <p14:creationId xmlns:p14="http://schemas.microsoft.com/office/powerpoint/2010/main" val="2979072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3396D7-A1CF-F28A-C8E2-F725359653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r>
              <a:rPr lang="da-DK" dirty="0"/>
              <a:t>Overskrift 1 linje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FA549C-0710-5F69-5DBA-413FB1E422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="0" i="1">
                <a:solidFill>
                  <a:schemeClr val="bg1"/>
                </a:solidFill>
                <a:latin typeface="Trebuchet MS" panose="020B070302020209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Underoverskrift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62DCBABF-58EC-9799-31FC-B661F68E5BA7}"/>
              </a:ext>
            </a:extLst>
          </p:cNvPr>
          <p:cNvSpPr/>
          <p:nvPr userDrawn="1"/>
        </p:nvSpPr>
        <p:spPr>
          <a:xfrm>
            <a:off x="0" y="-1"/>
            <a:ext cx="4986665" cy="525780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C534EDD-4A7D-4015-0B6A-BC26C156327B}"/>
              </a:ext>
            </a:extLst>
          </p:cNvPr>
          <p:cNvSpPr/>
          <p:nvPr userDrawn="1"/>
        </p:nvSpPr>
        <p:spPr>
          <a:xfrm>
            <a:off x="8676167" y="5592726"/>
            <a:ext cx="3515833" cy="1265274"/>
          </a:xfrm>
          <a:prstGeom prst="rect">
            <a:avLst/>
          </a:prstGeom>
          <a:solidFill>
            <a:srgbClr val="F7EB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ln>
                <a:noFill/>
              </a:ln>
            </a:endParaRPr>
          </a:p>
        </p:txBody>
      </p:sp>
      <p:pic>
        <p:nvPicPr>
          <p:cNvPr id="6" name="Billede 5" descr="Et billede, der indeholder Font/skrifttype, tekst, Grafik, logo&#10;&#10;Automatisk genereret beskrivelse">
            <a:extLst>
              <a:ext uri="{FF2B5EF4-FFF2-40B4-BE49-F238E27FC236}">
                <a16:creationId xmlns:a16="http://schemas.microsoft.com/office/drawing/2014/main" id="{1E3322B3-BFF6-2368-9E4C-D504CDBA79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5463" y="5840867"/>
            <a:ext cx="2425048" cy="793056"/>
          </a:xfrm>
          <a:prstGeom prst="rect">
            <a:avLst/>
          </a:prstGeom>
        </p:spPr>
      </p:pic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63190662-707B-E26E-8296-7FC615B0787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7322" y="887832"/>
            <a:ext cx="4094163" cy="188326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0BD8C5F5-E3B9-8B20-DE93-6E1219013D2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27063" y="3103563"/>
            <a:ext cx="4094162" cy="641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i="1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Evt. oplægsholder eller afsender</a:t>
            </a: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728ADCA1-0D56-9BDC-B3B3-3F34F8D63F6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52439" y="498475"/>
            <a:ext cx="11242438" cy="58426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3215178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3396D7-A1CF-F28A-C8E2-F725359653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r>
              <a:rPr lang="da-DK" dirty="0"/>
              <a:t>Overskrift 1 linje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FA549C-0710-5F69-5DBA-413FB1E422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="0" i="1">
                <a:solidFill>
                  <a:schemeClr val="bg1"/>
                </a:solidFill>
                <a:latin typeface="Trebuchet MS" panose="020B070302020209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Underoverskrift</a:t>
            </a:r>
          </a:p>
        </p:txBody>
      </p:sp>
      <p:pic>
        <p:nvPicPr>
          <p:cNvPr id="9" name="Billede 8" descr="Et billede, der indeholder tøj, person, Ansigt, menneske&#10;&#10;Automatisk genereret beskrivelse">
            <a:extLst>
              <a:ext uri="{FF2B5EF4-FFF2-40B4-BE49-F238E27FC236}">
                <a16:creationId xmlns:a16="http://schemas.microsoft.com/office/drawing/2014/main" id="{5FDD728C-934C-8752-889E-33472DCD790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2873" y="498363"/>
            <a:ext cx="11242438" cy="5861273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E6AD2490-536E-5FF2-7ED8-CF7E1451F5C9}"/>
              </a:ext>
            </a:extLst>
          </p:cNvPr>
          <p:cNvSpPr/>
          <p:nvPr userDrawn="1"/>
        </p:nvSpPr>
        <p:spPr>
          <a:xfrm>
            <a:off x="0" y="-1"/>
            <a:ext cx="4986665" cy="5257801"/>
          </a:xfrm>
          <a:prstGeom prst="rect">
            <a:avLst/>
          </a:prstGeom>
          <a:solidFill>
            <a:srgbClr val="57575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C534EDD-4A7D-4015-0B6A-BC26C156327B}"/>
              </a:ext>
            </a:extLst>
          </p:cNvPr>
          <p:cNvSpPr/>
          <p:nvPr userDrawn="1"/>
        </p:nvSpPr>
        <p:spPr>
          <a:xfrm>
            <a:off x="8676167" y="5592726"/>
            <a:ext cx="3515833" cy="1265274"/>
          </a:xfrm>
          <a:prstGeom prst="rect">
            <a:avLst/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ln>
                <a:noFill/>
              </a:ln>
            </a:endParaRPr>
          </a:p>
        </p:txBody>
      </p:sp>
      <p:pic>
        <p:nvPicPr>
          <p:cNvPr id="6" name="Billede 5" descr="Et billede, der indeholder Font/skrifttype, tekst, Grafik, logo&#10;&#10;Automatisk genereret beskrivelse">
            <a:extLst>
              <a:ext uri="{FF2B5EF4-FFF2-40B4-BE49-F238E27FC236}">
                <a16:creationId xmlns:a16="http://schemas.microsoft.com/office/drawing/2014/main" id="{1E3322B3-BFF6-2368-9E4C-D504CDBA795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5463" y="5840867"/>
            <a:ext cx="2425048" cy="793056"/>
          </a:xfrm>
          <a:prstGeom prst="rect">
            <a:avLst/>
          </a:prstGeom>
        </p:spPr>
      </p:pic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07D82BC1-D5ED-8B73-BE3E-C33B96CCB5C1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7322" y="887832"/>
            <a:ext cx="4094163" cy="188326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</p:txBody>
      </p:sp>
      <p:sp>
        <p:nvSpPr>
          <p:cNvPr id="7" name="Pladsholder til indhold 7">
            <a:extLst>
              <a:ext uri="{FF2B5EF4-FFF2-40B4-BE49-F238E27FC236}">
                <a16:creationId xmlns:a16="http://schemas.microsoft.com/office/drawing/2014/main" id="{DEF8A279-DB60-FDA0-2A03-FD7CEC3137F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27063" y="3103563"/>
            <a:ext cx="4094162" cy="641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i="1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Evt. oplægsholder eller afsender</a:t>
            </a:r>
          </a:p>
        </p:txBody>
      </p:sp>
    </p:spTree>
    <p:extLst>
      <p:ext uri="{BB962C8B-B14F-4D97-AF65-F5344CB8AC3E}">
        <p14:creationId xmlns:p14="http://schemas.microsoft.com/office/powerpoint/2010/main" val="3150660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3396D7-A1CF-F28A-C8E2-F725359653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r>
              <a:rPr lang="da-DK" dirty="0"/>
              <a:t>Overskrift 1 linje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FA549C-0710-5F69-5DBA-413FB1E422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="0" i="1">
                <a:solidFill>
                  <a:schemeClr val="bg1"/>
                </a:solidFill>
                <a:latin typeface="Trebuchet MS" panose="020B070302020209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Underoverskrift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62DCBABF-58EC-9799-31FC-B661F68E5BA7}"/>
              </a:ext>
            </a:extLst>
          </p:cNvPr>
          <p:cNvSpPr/>
          <p:nvPr userDrawn="1"/>
        </p:nvSpPr>
        <p:spPr>
          <a:xfrm>
            <a:off x="0" y="-1"/>
            <a:ext cx="4986665" cy="525780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63190662-707B-E26E-8296-7FC615B0787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7322" y="887832"/>
            <a:ext cx="4094163" cy="188326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0BD8C5F5-E3B9-8B20-DE93-6E1219013D2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27063" y="3103563"/>
            <a:ext cx="4094162" cy="641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i="1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Evt. oplægsholder eller afsender</a:t>
            </a: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728ADCA1-0D56-9BDC-B3B3-3F34F8D63F6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52439" y="498475"/>
            <a:ext cx="11242438" cy="58426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C3765D9B-9FA7-9F54-BCAC-3E59B839795A}"/>
              </a:ext>
            </a:extLst>
          </p:cNvPr>
          <p:cNvSpPr/>
          <p:nvPr userDrawn="1"/>
        </p:nvSpPr>
        <p:spPr>
          <a:xfrm>
            <a:off x="8676167" y="5592726"/>
            <a:ext cx="3515833" cy="1265274"/>
          </a:xfrm>
          <a:prstGeom prst="rect">
            <a:avLst/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ln>
                <a:noFill/>
              </a:ln>
            </a:endParaRPr>
          </a:p>
        </p:txBody>
      </p:sp>
      <p:pic>
        <p:nvPicPr>
          <p:cNvPr id="9" name="Billede 8" descr="Et billede, der indeholder Font/skrifttype, tekst, Grafik, logo&#10;&#10;Automatisk genereret beskrivelse">
            <a:extLst>
              <a:ext uri="{FF2B5EF4-FFF2-40B4-BE49-F238E27FC236}">
                <a16:creationId xmlns:a16="http://schemas.microsoft.com/office/drawing/2014/main" id="{8439D044-FAB4-F24A-52BF-59A2B0AF5A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5463" y="5840867"/>
            <a:ext cx="2425048" cy="79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827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3396D7-A1CF-F28A-C8E2-F7253596532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Trebuchet MS" panose="020B0703020202090204" pitchFamily="34" charset="0"/>
              </a:defRPr>
            </a:lvl1pPr>
          </a:lstStyle>
          <a:p>
            <a:r>
              <a:rPr lang="da-DK" dirty="0"/>
              <a:t>Overskrift 1 linje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FA549C-0710-5F69-5DBA-413FB1E422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="0" i="1">
                <a:solidFill>
                  <a:schemeClr val="bg1"/>
                </a:solidFill>
                <a:latin typeface="Trebuchet MS" panose="020B070302020209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Underoverskrift</a:t>
            </a:r>
          </a:p>
        </p:txBody>
      </p:sp>
      <p:pic>
        <p:nvPicPr>
          <p:cNvPr id="9" name="Billede 8" descr="Et billede, der indeholder tøj, person, Ansigt, menneske&#10;&#10;Automatisk genereret beskrivelse">
            <a:extLst>
              <a:ext uri="{FF2B5EF4-FFF2-40B4-BE49-F238E27FC236}">
                <a16:creationId xmlns:a16="http://schemas.microsoft.com/office/drawing/2014/main" id="{5FDD728C-934C-8752-889E-33472DCD790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2873" y="498363"/>
            <a:ext cx="11242438" cy="5861273"/>
          </a:xfrm>
          <a:prstGeom prst="rect">
            <a:avLst/>
          </a:prstGeom>
        </p:spPr>
      </p:pic>
      <p:sp>
        <p:nvSpPr>
          <p:cNvPr id="12" name="Rektangel 11">
            <a:extLst>
              <a:ext uri="{FF2B5EF4-FFF2-40B4-BE49-F238E27FC236}">
                <a16:creationId xmlns:a16="http://schemas.microsoft.com/office/drawing/2014/main" id="{62DCBABF-58EC-9799-31FC-B661F68E5BA7}"/>
              </a:ext>
            </a:extLst>
          </p:cNvPr>
          <p:cNvSpPr/>
          <p:nvPr userDrawn="1"/>
        </p:nvSpPr>
        <p:spPr>
          <a:xfrm>
            <a:off x="0" y="-1"/>
            <a:ext cx="4986665" cy="5257801"/>
          </a:xfrm>
          <a:prstGeom prst="rect">
            <a:avLst/>
          </a:prstGeom>
          <a:solidFill>
            <a:srgbClr val="7687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C534EDD-4A7D-4015-0B6A-BC26C156327B}"/>
              </a:ext>
            </a:extLst>
          </p:cNvPr>
          <p:cNvSpPr/>
          <p:nvPr userDrawn="1"/>
        </p:nvSpPr>
        <p:spPr>
          <a:xfrm>
            <a:off x="8676167" y="5592726"/>
            <a:ext cx="3515833" cy="1265274"/>
          </a:xfrm>
          <a:prstGeom prst="rect">
            <a:avLst/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ln>
                <a:noFill/>
              </a:ln>
            </a:endParaRPr>
          </a:p>
        </p:txBody>
      </p:sp>
      <p:pic>
        <p:nvPicPr>
          <p:cNvPr id="6" name="Billede 5" descr="Et billede, der indeholder Font/skrifttype, tekst, Grafik, logo&#10;&#10;Automatisk genereret beskrivelse">
            <a:extLst>
              <a:ext uri="{FF2B5EF4-FFF2-40B4-BE49-F238E27FC236}">
                <a16:creationId xmlns:a16="http://schemas.microsoft.com/office/drawing/2014/main" id="{1E3322B3-BFF6-2368-9E4C-D504CDBA795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5463" y="5840867"/>
            <a:ext cx="2425048" cy="793056"/>
          </a:xfrm>
          <a:prstGeom prst="rect">
            <a:avLst/>
          </a:prstGeom>
        </p:spPr>
      </p:pic>
      <p:sp>
        <p:nvSpPr>
          <p:cNvPr id="4" name="Pladsholder til indhold 4">
            <a:extLst>
              <a:ext uri="{FF2B5EF4-FFF2-40B4-BE49-F238E27FC236}">
                <a16:creationId xmlns:a16="http://schemas.microsoft.com/office/drawing/2014/main" id="{EC29651E-ADF9-D0F4-CBE5-8E06B68E48D5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7322" y="887832"/>
            <a:ext cx="4094163" cy="188326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Overskrift</a:t>
            </a:r>
          </a:p>
        </p:txBody>
      </p:sp>
      <p:sp>
        <p:nvSpPr>
          <p:cNvPr id="5" name="Pladsholder til indhold 7">
            <a:extLst>
              <a:ext uri="{FF2B5EF4-FFF2-40B4-BE49-F238E27FC236}">
                <a16:creationId xmlns:a16="http://schemas.microsoft.com/office/drawing/2014/main" id="{D64590B2-E5DA-66D5-6ED8-2642744697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27063" y="3103563"/>
            <a:ext cx="4094162" cy="641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i="1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dirty="0"/>
              <a:t>Evt. oplægsholder eller afsender</a:t>
            </a:r>
          </a:p>
        </p:txBody>
      </p:sp>
    </p:spTree>
    <p:extLst>
      <p:ext uri="{BB962C8B-B14F-4D97-AF65-F5344CB8AC3E}">
        <p14:creationId xmlns:p14="http://schemas.microsoft.com/office/powerpoint/2010/main" val="1268472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494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9" r:id="rId2"/>
    <p:sldLayoutId id="2147483668" r:id="rId3"/>
    <p:sldLayoutId id="2147483690" r:id="rId4"/>
    <p:sldLayoutId id="2147483664" r:id="rId5"/>
    <p:sldLayoutId id="2147483691" r:id="rId6"/>
    <p:sldLayoutId id="2147483667" r:id="rId7"/>
    <p:sldLayoutId id="2147483692" r:id="rId8"/>
    <p:sldLayoutId id="2147483665" r:id="rId9"/>
    <p:sldLayoutId id="2147483693" r:id="rId10"/>
    <p:sldLayoutId id="2147483666" r:id="rId11"/>
    <p:sldLayoutId id="2147483694" r:id="rId12"/>
    <p:sldLayoutId id="2147483660" r:id="rId13"/>
    <p:sldLayoutId id="2147483649" r:id="rId14"/>
    <p:sldLayoutId id="2147483687" r:id="rId15"/>
    <p:sldLayoutId id="2147483662" r:id="rId16"/>
    <p:sldLayoutId id="2147483669" r:id="rId17"/>
    <p:sldLayoutId id="2147483663" r:id="rId18"/>
    <p:sldLayoutId id="2147483682" r:id="rId19"/>
    <p:sldLayoutId id="2147483683" r:id="rId20"/>
    <p:sldLayoutId id="2147483684" r:id="rId21"/>
    <p:sldLayoutId id="2147483685" r:id="rId22"/>
    <p:sldLayoutId id="2147483686" r:id="rId23"/>
    <p:sldLayoutId id="2147483688" r:id="rId24"/>
    <p:sldLayoutId id="2147483678" r:id="rId25"/>
    <p:sldLayoutId id="2147483679" r:id="rId26"/>
    <p:sldLayoutId id="2147483680" r:id="rId27"/>
    <p:sldLayoutId id="2147483681" r:id="rId28"/>
    <p:sldLayoutId id="2147483650" r:id="rId29"/>
    <p:sldLayoutId id="2147483652" r:id="rId30"/>
    <p:sldLayoutId id="2147483654" r:id="rId31"/>
    <p:sldLayoutId id="2147483657" r:id="rId32"/>
    <p:sldLayoutId id="2147483670" r:id="rId33"/>
    <p:sldLayoutId id="2147483673" r:id="rId34"/>
    <p:sldLayoutId id="2147483674" r:id="rId35"/>
    <p:sldLayoutId id="2147483675" r:id="rId36"/>
    <p:sldLayoutId id="2147483671" r:id="rId37"/>
    <p:sldLayoutId id="2147483676" r:id="rId38"/>
    <p:sldLayoutId id="2147483677" r:id="rId39"/>
    <p:sldLayoutId id="2147483672" r:id="rId4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rebuchet MS" panose="020B070302020209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rebuchet MS" panose="020B070302020209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Trebuchet MS" panose="020B070302020209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rebuchet MS" panose="020B070302020209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70302020209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rebuchet MS" panose="020B070302020209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AF8DC92A-16EC-F4F3-0D94-FE1BC1A5E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5563-22A4-2C49-971F-DF74FD805A99}" type="slidenum">
              <a:rPr lang="da-DK" smtClean="0"/>
              <a:pPr/>
              <a:t>1</a:t>
            </a:fld>
            <a:endParaRPr lang="da-DK" dirty="0"/>
          </a:p>
        </p:txBody>
      </p:sp>
      <p:pic>
        <p:nvPicPr>
          <p:cNvPr id="5" name="Pladsholder til indhold 4" descr="Ur kontur">
            <a:extLst>
              <a:ext uri="{FF2B5EF4-FFF2-40B4-BE49-F238E27FC236}">
                <a16:creationId xmlns:a16="http://schemas.microsoft.com/office/drawing/2014/main" id="{E885E2D9-19F1-8F75-0188-C5D551B30066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0435" y="3374120"/>
            <a:ext cx="3046652" cy="3046652"/>
          </a:xfrm>
        </p:spPr>
      </p:pic>
      <p:sp>
        <p:nvSpPr>
          <p:cNvPr id="6" name="Rektangel: afrundede hjørner 5">
            <a:extLst>
              <a:ext uri="{FF2B5EF4-FFF2-40B4-BE49-F238E27FC236}">
                <a16:creationId xmlns:a16="http://schemas.microsoft.com/office/drawing/2014/main" id="{633F1BAB-F706-8704-1AF8-60B620CCF442}"/>
              </a:ext>
            </a:extLst>
          </p:cNvPr>
          <p:cNvSpPr/>
          <p:nvPr/>
        </p:nvSpPr>
        <p:spPr>
          <a:xfrm>
            <a:off x="4062499" y="1339293"/>
            <a:ext cx="2748742" cy="101588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accent1"/>
                </a:solidFill>
              </a:rPr>
              <a:t>Ultimo 2025</a:t>
            </a:r>
          </a:p>
          <a:p>
            <a:pPr algn="ctr"/>
            <a:r>
              <a:rPr lang="da-DK" dirty="0">
                <a:solidFill>
                  <a:schemeClr val="accent1"/>
                </a:solidFill>
              </a:rPr>
              <a:t>BUVM igangsætter </a:t>
            </a:r>
          </a:p>
          <a:p>
            <a:pPr algn="ctr"/>
            <a:r>
              <a:rPr lang="da-DK" dirty="0">
                <a:solidFill>
                  <a:schemeClr val="accent1"/>
                </a:solidFill>
              </a:rPr>
              <a:t>lokale processer</a:t>
            </a:r>
          </a:p>
        </p:txBody>
      </p:sp>
      <p:sp>
        <p:nvSpPr>
          <p:cNvPr id="14" name="Rektangel: afrundede hjørner 13">
            <a:extLst>
              <a:ext uri="{FF2B5EF4-FFF2-40B4-BE49-F238E27FC236}">
                <a16:creationId xmlns:a16="http://schemas.microsoft.com/office/drawing/2014/main" id="{0746DB78-BB4F-D1CF-459D-A53E257C3D30}"/>
              </a:ext>
            </a:extLst>
          </p:cNvPr>
          <p:cNvSpPr/>
          <p:nvPr/>
        </p:nvSpPr>
        <p:spPr>
          <a:xfrm>
            <a:off x="6913726" y="1351454"/>
            <a:ext cx="2748742" cy="101588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accent1"/>
                </a:solidFill>
              </a:rPr>
              <a:t>Ultimo 2025</a:t>
            </a:r>
          </a:p>
          <a:p>
            <a:pPr algn="ctr"/>
            <a:r>
              <a:rPr lang="da-DK" dirty="0">
                <a:solidFill>
                  <a:schemeClr val="accent1"/>
                </a:solidFill>
              </a:rPr>
              <a:t>Epx-ekspertgruppe afrapporterer</a:t>
            </a:r>
          </a:p>
        </p:txBody>
      </p:sp>
      <p:sp>
        <p:nvSpPr>
          <p:cNvPr id="15" name="Rektangel: afrundede hjørner 14">
            <a:extLst>
              <a:ext uri="{FF2B5EF4-FFF2-40B4-BE49-F238E27FC236}">
                <a16:creationId xmlns:a16="http://schemas.microsoft.com/office/drawing/2014/main" id="{14008DD0-1BE5-01D0-2554-E7DFB623A9AE}"/>
              </a:ext>
            </a:extLst>
          </p:cNvPr>
          <p:cNvSpPr/>
          <p:nvPr/>
        </p:nvSpPr>
        <p:spPr>
          <a:xfrm>
            <a:off x="8771881" y="2665805"/>
            <a:ext cx="2123111" cy="101588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accent1"/>
                </a:solidFill>
              </a:rPr>
              <a:t>2026</a:t>
            </a:r>
          </a:p>
          <a:p>
            <a:pPr algn="ctr"/>
            <a:r>
              <a:rPr lang="da-DK" dirty="0">
                <a:solidFill>
                  <a:schemeClr val="accent1"/>
                </a:solidFill>
              </a:rPr>
              <a:t>Lokale processer</a:t>
            </a:r>
          </a:p>
        </p:txBody>
      </p:sp>
      <p:sp>
        <p:nvSpPr>
          <p:cNvPr id="16" name="Rektangel: afrundede hjørner 15">
            <a:extLst>
              <a:ext uri="{FF2B5EF4-FFF2-40B4-BE49-F238E27FC236}">
                <a16:creationId xmlns:a16="http://schemas.microsoft.com/office/drawing/2014/main" id="{046F32C3-3A82-B696-4103-E4B7C7DBC382}"/>
              </a:ext>
            </a:extLst>
          </p:cNvPr>
          <p:cNvSpPr/>
          <p:nvPr/>
        </p:nvSpPr>
        <p:spPr>
          <a:xfrm>
            <a:off x="3002713" y="2676901"/>
            <a:ext cx="2748742" cy="101588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accent1"/>
                </a:solidFill>
              </a:rPr>
              <a:t>Primo 2026 </a:t>
            </a:r>
          </a:p>
          <a:p>
            <a:pPr algn="ctr"/>
            <a:r>
              <a:rPr lang="da-DK" dirty="0">
                <a:solidFill>
                  <a:schemeClr val="accent1"/>
                </a:solidFill>
              </a:rPr>
              <a:t>Stx/hhx/htx-ekspertgruppe nedsættes</a:t>
            </a:r>
          </a:p>
        </p:txBody>
      </p:sp>
      <p:sp>
        <p:nvSpPr>
          <p:cNvPr id="17" name="Rektangel: afrundede hjørner 16">
            <a:extLst>
              <a:ext uri="{FF2B5EF4-FFF2-40B4-BE49-F238E27FC236}">
                <a16:creationId xmlns:a16="http://schemas.microsoft.com/office/drawing/2014/main" id="{0318BC97-526F-C01B-EA95-42DB8E80752F}"/>
              </a:ext>
            </a:extLst>
          </p:cNvPr>
          <p:cNvSpPr/>
          <p:nvPr/>
        </p:nvSpPr>
        <p:spPr>
          <a:xfrm>
            <a:off x="4164982" y="3805976"/>
            <a:ext cx="2748744" cy="101588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accent1"/>
                </a:solidFill>
              </a:rPr>
              <a:t>2027</a:t>
            </a:r>
          </a:p>
          <a:p>
            <a:pPr algn="ctr"/>
            <a:r>
              <a:rPr lang="da-DK" dirty="0">
                <a:solidFill>
                  <a:schemeClr val="accent1"/>
                </a:solidFill>
              </a:rPr>
              <a:t>Ny institutionslov træder </a:t>
            </a:r>
            <a:br>
              <a:rPr lang="da-DK" dirty="0">
                <a:solidFill>
                  <a:schemeClr val="accent1"/>
                </a:solidFill>
              </a:rPr>
            </a:br>
            <a:r>
              <a:rPr lang="da-DK" dirty="0">
                <a:solidFill>
                  <a:schemeClr val="accent1"/>
                </a:solidFill>
              </a:rPr>
              <a:t>i kraft </a:t>
            </a:r>
          </a:p>
        </p:txBody>
      </p:sp>
      <p:sp>
        <p:nvSpPr>
          <p:cNvPr id="18" name="Rektangel: afrundede hjørner 17">
            <a:extLst>
              <a:ext uri="{FF2B5EF4-FFF2-40B4-BE49-F238E27FC236}">
                <a16:creationId xmlns:a16="http://schemas.microsoft.com/office/drawing/2014/main" id="{0048B0A8-33AB-797B-8F97-C0CDA386157F}"/>
              </a:ext>
            </a:extLst>
          </p:cNvPr>
          <p:cNvSpPr/>
          <p:nvPr/>
        </p:nvSpPr>
        <p:spPr>
          <a:xfrm>
            <a:off x="4632385" y="4925369"/>
            <a:ext cx="3261954" cy="101588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accent1"/>
                </a:solidFill>
              </a:rPr>
              <a:t>2028</a:t>
            </a:r>
          </a:p>
          <a:p>
            <a:pPr algn="ctr"/>
            <a:r>
              <a:rPr lang="da-DK" dirty="0">
                <a:solidFill>
                  <a:schemeClr val="accent1"/>
                </a:solidFill>
              </a:rPr>
              <a:t>Ny gymnasielov (hvor hf skrives ud og </a:t>
            </a:r>
            <a:r>
              <a:rPr lang="da-DK" dirty="0" err="1">
                <a:solidFill>
                  <a:schemeClr val="accent1"/>
                </a:solidFill>
              </a:rPr>
              <a:t>epx</a:t>
            </a:r>
            <a:r>
              <a:rPr lang="da-DK" dirty="0">
                <a:solidFill>
                  <a:schemeClr val="accent1"/>
                </a:solidFill>
              </a:rPr>
              <a:t> ind) træder i kraft</a:t>
            </a:r>
          </a:p>
        </p:txBody>
      </p:sp>
      <p:sp>
        <p:nvSpPr>
          <p:cNvPr id="19" name="Rektangel: afrundede hjørner 18">
            <a:extLst>
              <a:ext uri="{FF2B5EF4-FFF2-40B4-BE49-F238E27FC236}">
                <a16:creationId xmlns:a16="http://schemas.microsoft.com/office/drawing/2014/main" id="{38B9F916-5A40-3BB9-7CDF-818D52BFB368}"/>
              </a:ext>
            </a:extLst>
          </p:cNvPr>
          <p:cNvSpPr/>
          <p:nvPr/>
        </p:nvSpPr>
        <p:spPr>
          <a:xfrm>
            <a:off x="5871555" y="6035040"/>
            <a:ext cx="3782600" cy="72957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accent1"/>
                </a:solidFill>
              </a:rPr>
              <a:t>2030</a:t>
            </a:r>
          </a:p>
          <a:p>
            <a:pPr algn="ctr"/>
            <a:r>
              <a:rPr lang="da-DK" dirty="0">
                <a:solidFill>
                  <a:schemeClr val="accent1"/>
                </a:solidFill>
              </a:rPr>
              <a:t>Første årgang på epx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C9851B0D-5128-AB25-692D-73A7E48FDF14}"/>
              </a:ext>
            </a:extLst>
          </p:cNvPr>
          <p:cNvSpPr txBox="1"/>
          <p:nvPr/>
        </p:nvSpPr>
        <p:spPr>
          <a:xfrm>
            <a:off x="464647" y="525128"/>
            <a:ext cx="10573616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600" u="sng" dirty="0">
                <a:solidFill>
                  <a:schemeClr val="accent1"/>
                </a:solidFill>
              </a:rPr>
              <a:t>Forventet</a:t>
            </a:r>
            <a:r>
              <a:rPr lang="da-DK" sz="2600" dirty="0">
                <a:solidFill>
                  <a:schemeClr val="accent1"/>
                </a:solidFill>
              </a:rPr>
              <a:t> tidsplan for et forandret uddannelses- og institutionslandskab</a:t>
            </a:r>
          </a:p>
        </p:txBody>
      </p:sp>
      <p:sp>
        <p:nvSpPr>
          <p:cNvPr id="3" name="Rektangel: afrundede hjørner 2">
            <a:extLst>
              <a:ext uri="{FF2B5EF4-FFF2-40B4-BE49-F238E27FC236}">
                <a16:creationId xmlns:a16="http://schemas.microsoft.com/office/drawing/2014/main" id="{210AD3B6-50E2-33D4-201E-2CA2A894E2EE}"/>
              </a:ext>
            </a:extLst>
          </p:cNvPr>
          <p:cNvSpPr/>
          <p:nvPr/>
        </p:nvSpPr>
        <p:spPr>
          <a:xfrm>
            <a:off x="997912" y="1069758"/>
            <a:ext cx="2962102" cy="148330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accent1"/>
                </a:solidFill>
              </a:rPr>
              <a:t>Ultimo 2025</a:t>
            </a:r>
          </a:p>
          <a:p>
            <a:pPr algn="ctr"/>
            <a:r>
              <a:rPr lang="da-DK" dirty="0">
                <a:solidFill>
                  <a:schemeClr val="accent1"/>
                </a:solidFill>
              </a:rPr>
              <a:t>Politiske delaftaler om:</a:t>
            </a:r>
          </a:p>
          <a:p>
            <a:pPr marL="285750" indent="-285750" algn="ctr">
              <a:buFontTx/>
              <a:buChar char="-"/>
            </a:pPr>
            <a:r>
              <a:rPr lang="da-DK" sz="1600" dirty="0">
                <a:solidFill>
                  <a:schemeClr val="accent1"/>
                </a:solidFill>
              </a:rPr>
              <a:t>Muligheder efter 9. kl.</a:t>
            </a:r>
            <a:br>
              <a:rPr lang="da-DK" sz="1600" dirty="0">
                <a:solidFill>
                  <a:schemeClr val="accent1"/>
                </a:solidFill>
              </a:rPr>
            </a:br>
            <a:r>
              <a:rPr lang="da-DK" sz="1600" dirty="0">
                <a:solidFill>
                  <a:schemeClr val="accent1"/>
                </a:solidFill>
              </a:rPr>
              <a:t>-  Gymnasiale enkeltfag</a:t>
            </a:r>
          </a:p>
          <a:p>
            <a:pPr marL="285750" indent="-285750" algn="ctr">
              <a:buFontTx/>
              <a:buChar char="-"/>
            </a:pPr>
            <a:r>
              <a:rPr lang="da-DK" sz="1600" dirty="0">
                <a:solidFill>
                  <a:schemeClr val="accent1"/>
                </a:solidFill>
              </a:rPr>
              <a:t>Karakterskala </a:t>
            </a:r>
          </a:p>
        </p:txBody>
      </p:sp>
      <p:sp>
        <p:nvSpPr>
          <p:cNvPr id="9" name="Rektangel: afrundede hjørner 8">
            <a:extLst>
              <a:ext uri="{FF2B5EF4-FFF2-40B4-BE49-F238E27FC236}">
                <a16:creationId xmlns:a16="http://schemas.microsoft.com/office/drawing/2014/main" id="{27B02690-1C16-0A54-5601-7B5D5319683B}"/>
              </a:ext>
            </a:extLst>
          </p:cNvPr>
          <p:cNvSpPr/>
          <p:nvPr/>
        </p:nvSpPr>
        <p:spPr>
          <a:xfrm>
            <a:off x="5879868" y="2675359"/>
            <a:ext cx="2748742" cy="101588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accent1"/>
                </a:solidFill>
              </a:rPr>
              <a:t>Primo 2026 </a:t>
            </a:r>
          </a:p>
          <a:p>
            <a:pPr algn="ctr"/>
            <a:r>
              <a:rPr lang="da-DK" dirty="0">
                <a:solidFill>
                  <a:schemeClr val="accent1"/>
                </a:solidFill>
              </a:rPr>
              <a:t>Politisk delaftale om </a:t>
            </a:r>
            <a:r>
              <a:rPr lang="da-DK" dirty="0" err="1">
                <a:solidFill>
                  <a:schemeClr val="accent1"/>
                </a:solidFill>
              </a:rPr>
              <a:t>epx</a:t>
            </a:r>
            <a:r>
              <a:rPr lang="da-DK" dirty="0">
                <a:solidFill>
                  <a:schemeClr val="accent1"/>
                </a:solidFill>
              </a:rPr>
              <a:t>’ struktur og indhold</a:t>
            </a:r>
          </a:p>
        </p:txBody>
      </p:sp>
      <p:sp>
        <p:nvSpPr>
          <p:cNvPr id="10" name="Rektangel: afrundede hjørner 9">
            <a:extLst>
              <a:ext uri="{FF2B5EF4-FFF2-40B4-BE49-F238E27FC236}">
                <a16:creationId xmlns:a16="http://schemas.microsoft.com/office/drawing/2014/main" id="{F8417132-8B2F-AA65-7DAA-7228000D3D43}"/>
              </a:ext>
            </a:extLst>
          </p:cNvPr>
          <p:cNvSpPr/>
          <p:nvPr/>
        </p:nvSpPr>
        <p:spPr>
          <a:xfrm>
            <a:off x="7062942" y="3801199"/>
            <a:ext cx="2748742" cy="101588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accent1"/>
                </a:solidFill>
              </a:rPr>
              <a:t>2027</a:t>
            </a:r>
          </a:p>
          <a:p>
            <a:pPr algn="ctr"/>
            <a:r>
              <a:rPr lang="da-DK" dirty="0">
                <a:solidFill>
                  <a:schemeClr val="accent1"/>
                </a:solidFill>
              </a:rPr>
              <a:t>Forhåndsgodkendelse af epx-udbud</a:t>
            </a:r>
          </a:p>
        </p:txBody>
      </p:sp>
      <p:sp>
        <p:nvSpPr>
          <p:cNvPr id="11" name="Rektangel: afrundede hjørner 10">
            <a:extLst>
              <a:ext uri="{FF2B5EF4-FFF2-40B4-BE49-F238E27FC236}">
                <a16:creationId xmlns:a16="http://schemas.microsoft.com/office/drawing/2014/main" id="{9103D5D5-EBAA-5712-9848-281D7C5B101D}"/>
              </a:ext>
            </a:extLst>
          </p:cNvPr>
          <p:cNvSpPr/>
          <p:nvPr/>
        </p:nvSpPr>
        <p:spPr>
          <a:xfrm>
            <a:off x="8052261" y="4927039"/>
            <a:ext cx="2842731" cy="101588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>
                <a:solidFill>
                  <a:schemeClr val="accent1"/>
                </a:solidFill>
              </a:rPr>
              <a:t>2028</a:t>
            </a:r>
          </a:p>
          <a:p>
            <a:pPr algn="ctr"/>
            <a:r>
              <a:rPr lang="da-DK" dirty="0">
                <a:solidFill>
                  <a:schemeClr val="accent1"/>
                </a:solidFill>
              </a:rPr>
              <a:t> Endelig godkendelse af epx-udbud</a:t>
            </a:r>
          </a:p>
        </p:txBody>
      </p:sp>
    </p:spTree>
    <p:extLst>
      <p:ext uri="{BB962C8B-B14F-4D97-AF65-F5344CB8AC3E}">
        <p14:creationId xmlns:p14="http://schemas.microsoft.com/office/powerpoint/2010/main" val="2039892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Danske Gymnasier">
      <a:dk1>
        <a:srgbClr val="1A1918"/>
      </a:dk1>
      <a:lt1>
        <a:srgbClr val="FFFEFE"/>
      </a:lt1>
      <a:dk2>
        <a:srgbClr val="44546A"/>
      </a:dk2>
      <a:lt2>
        <a:srgbClr val="E7E6E6"/>
      </a:lt2>
      <a:accent1>
        <a:srgbClr val="68383C"/>
      </a:accent1>
      <a:accent2>
        <a:srgbClr val="768782"/>
      </a:accent2>
      <a:accent3>
        <a:srgbClr val="F7EBEF"/>
      </a:accent3>
      <a:accent4>
        <a:srgbClr val="6E8D7B"/>
      </a:accent4>
      <a:accent5>
        <a:srgbClr val="575757"/>
      </a:accent5>
      <a:accent6>
        <a:srgbClr val="E3E3E3"/>
      </a:accent6>
      <a:hlink>
        <a:srgbClr val="768782"/>
      </a:hlink>
      <a:folHlink>
        <a:srgbClr val="6838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 Excel figurer 08.02.24 V3" id="{7D147AAF-BBFE-6A47-87CE-61618D4BDFA3}" vid="{199E4E7E-1908-8748-9109-644EDC062BB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0021134B3CDD49B6C21B6F1DEA9C20" ma:contentTypeVersion="11" ma:contentTypeDescription="Create a new document." ma:contentTypeScope="" ma:versionID="2d9df92e660296bf1b6d06c4986ea7d7">
  <xsd:schema xmlns:xsd="http://www.w3.org/2001/XMLSchema" xmlns:xs="http://www.w3.org/2001/XMLSchema" xmlns:p="http://schemas.microsoft.com/office/2006/metadata/properties" xmlns:ns2="ab16b413-1de3-41db-a9b0-b10e397422dc" xmlns:ns3="1bc56c6f-ebf9-46b9-a3cc-1ddc9863b8f4" targetNamespace="http://schemas.microsoft.com/office/2006/metadata/properties" ma:root="true" ma:fieldsID="458b36f5abcb8d3a3714fddc7e2dc92b" ns2:_="" ns3:_="">
    <xsd:import namespace="ab16b413-1de3-41db-a9b0-b10e397422dc"/>
    <xsd:import namespace="1bc56c6f-ebf9-46b9-a3cc-1ddc9863b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16b413-1de3-41db-a9b0-b10e397422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1a0c1685-b394-4093-a6be-6cda90bf051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c56c6f-ebf9-46b9-a3cc-1ddc9863b8f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14c0918-5a91-4d16-8504-a4b38db19eb2}" ma:internalName="TaxCatchAll" ma:showField="CatchAllData" ma:web="1bc56c6f-ebf9-46b9-a3cc-1ddc9863b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b16b413-1de3-41db-a9b0-b10e397422dc">
      <Terms xmlns="http://schemas.microsoft.com/office/infopath/2007/PartnerControls"/>
    </lcf76f155ced4ddcb4097134ff3c332f>
    <TaxCatchAll xmlns="1bc56c6f-ebf9-46b9-a3cc-1ddc9863b8f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56F8999-23BB-4142-9CCE-B8E1395CA1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16b413-1de3-41db-a9b0-b10e397422dc"/>
    <ds:schemaRef ds:uri="1bc56c6f-ebf9-46b9-a3cc-1ddc9863b8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2340FAE-1690-4C59-8319-A87DE1BDC9F0}">
  <ds:schemaRefs>
    <ds:schemaRef ds:uri="http://schemas.microsoft.com/office/2006/metadata/properties"/>
    <ds:schemaRef ds:uri="http://schemas.microsoft.com/office/infopath/2007/PartnerControls"/>
    <ds:schemaRef ds:uri="ab16b413-1de3-41db-a9b0-b10e397422dc"/>
    <ds:schemaRef ds:uri="1bc56c6f-ebf9-46b9-a3cc-1ddc9863b8f4"/>
  </ds:schemaRefs>
</ds:datastoreItem>
</file>

<file path=customXml/itemProps3.xml><?xml version="1.0" encoding="utf-8"?>
<ds:datastoreItem xmlns:ds="http://schemas.openxmlformats.org/officeDocument/2006/customXml" ds:itemID="{254662AB-01CA-4B21-87AE-542F219C92C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Excel figurer APR24 V3 1.0</Template>
  <TotalTime>620</TotalTime>
  <Words>95</Words>
  <Application>Microsoft Office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Karina Vittarp Gøling</dc:creator>
  <cp:lastModifiedBy>Erik Dose Hvid</cp:lastModifiedBy>
  <cp:revision>45</cp:revision>
  <dcterms:created xsi:type="dcterms:W3CDTF">2024-04-03T10:28:44Z</dcterms:created>
  <dcterms:modified xsi:type="dcterms:W3CDTF">2025-09-22T12:49:33Z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0x010100320021134B3CDD49B6C21B6F1DEA9C20</vt:lpwstr>
  </property>
  <property fmtid="{D5CDD505-2E9C-101B-9397-08002B2CF9AE}" pid="3" name="MediaServiceImageTags">
    <vt:lpwstr/>
  </property>
</Properties>
</file>